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9"/>
    <p:sldMasterId id="2147483783" r:id="rId10"/>
  </p:sldMasterIdLst>
  <p:notesMasterIdLst>
    <p:notesMasterId r:id="rId21"/>
  </p:notesMasterIdLst>
  <p:handoutMasterIdLst>
    <p:handoutMasterId r:id="rId22"/>
  </p:handoutMasterIdLst>
  <p:sldIdLst>
    <p:sldId id="257" r:id="rId11"/>
    <p:sldId id="266" r:id="rId12"/>
    <p:sldId id="260" r:id="rId13"/>
    <p:sldId id="261" r:id="rId14"/>
    <p:sldId id="262" r:id="rId15"/>
    <p:sldId id="263" r:id="rId16"/>
    <p:sldId id="264" r:id="rId17"/>
    <p:sldId id="267" r:id="rId18"/>
    <p:sldId id="268" r:id="rId19"/>
    <p:sldId id="265" r:id="rId20"/>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2"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C4377-73A3-42B6-B56E-7F039AEC197B}" v="7" dt="2024-05-19T06:56:17.247"/>
    <p1510:client id="{3AE0613A-2002-40F8-93EB-050519A3CEDE}" v="3" dt="2024-05-19T06:17:04.769"/>
    <p1510:client id="{D31A0412-2DEF-4C9B-AD89-955F47B55A5A}" v="13" dt="2024-05-18T11:51:54.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4" autoAdjust="0"/>
    <p:restoredTop sz="93769" autoAdjust="0"/>
  </p:normalViewPr>
  <p:slideViewPr>
    <p:cSldViewPr snapToGrid="0" showGuides="1">
      <p:cViewPr varScale="1">
        <p:scale>
          <a:sx n="105" d="100"/>
          <a:sy n="105" d="100"/>
        </p:scale>
        <p:origin x="1336" y="184"/>
      </p:cViewPr>
      <p:guideLst>
        <p:guide orient="horz" pos="2160"/>
        <p:guide pos="3840"/>
      </p:guideLst>
    </p:cSldViewPr>
  </p:slideViewPr>
  <p:outlineViewPr>
    <p:cViewPr>
      <p:scale>
        <a:sx n="33" d="100"/>
        <a:sy n="33" d="100"/>
      </p:scale>
      <p:origin x="0" y="-579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3" d="100"/>
          <a:sy n="93" d="100"/>
        </p:scale>
        <p:origin x="31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4.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9421044"/>
            <a:ext cx="2955290" cy="497656"/>
          </a:xfrm>
          <a:prstGeom prst="rect">
            <a:avLst/>
          </a:prstGeom>
        </p:spPr>
        <p:txBody>
          <a:bodyPr vert="horz" lIns="91440" tIns="45720" rIns="91440" bIns="45720" rtlCol="0" anchor="b"/>
          <a:lstStyle>
            <a:lvl1pPr algn="l">
              <a:defRPr sz="1200"/>
            </a:lvl1pPr>
          </a:lstStyle>
          <a:p>
            <a:endParaRPr lang="en-GB" sz="700"/>
          </a:p>
        </p:txBody>
      </p:sp>
      <p:sp>
        <p:nvSpPr>
          <p:cNvPr id="7" name="Slide Number Placeholder 6"/>
          <p:cNvSpPr>
            <a:spLocks noGrp="1"/>
          </p:cNvSpPr>
          <p:nvPr>
            <p:ph type="sldNum" sz="quarter" idx="3"/>
          </p:nvPr>
        </p:nvSpPr>
        <p:spPr>
          <a:xfrm>
            <a:off x="3863032" y="9421044"/>
            <a:ext cx="2955290" cy="497656"/>
          </a:xfrm>
          <a:prstGeom prst="rect">
            <a:avLst/>
          </a:prstGeom>
        </p:spPr>
        <p:txBody>
          <a:bodyPr vert="horz" lIns="91440" tIns="45720" rIns="91440" bIns="45720" rtlCol="0" anchor="b"/>
          <a:lstStyle>
            <a:lvl1pPr algn="r">
              <a:defRPr sz="1200"/>
            </a:lvl1pPr>
          </a:lstStyle>
          <a:p>
            <a:fld id="{5D8382C0-1D05-4229-918E-CDD7B7E48B4A}" type="slidenum">
              <a:rPr lang="en-GB" sz="700" smtClean="0"/>
              <a:t>‹#›</a:t>
            </a:fld>
            <a:endParaRPr lang="en-GB" sz="700"/>
          </a:p>
        </p:txBody>
      </p:sp>
      <p:sp>
        <p:nvSpPr>
          <p:cNvPr id="8" name="Date Placeholder 7"/>
          <p:cNvSpPr>
            <a:spLocks noGrp="1"/>
          </p:cNvSpPr>
          <p:nvPr>
            <p:ph type="dt" sz="quarter" idx="1"/>
          </p:nvPr>
        </p:nvSpPr>
        <p:spPr>
          <a:xfrm>
            <a:off x="3863032" y="0"/>
            <a:ext cx="2955290" cy="497658"/>
          </a:xfrm>
          <a:prstGeom prst="rect">
            <a:avLst/>
          </a:prstGeom>
        </p:spPr>
        <p:txBody>
          <a:bodyPr vert="horz" lIns="91440" tIns="45720" rIns="91440" bIns="45720" rtlCol="0"/>
          <a:lstStyle>
            <a:lvl1pPr algn="r">
              <a:defRPr sz="1200"/>
            </a:lvl1pPr>
          </a:lstStyle>
          <a:p>
            <a:fld id="{13F6AEEE-E778-402E-8B8F-9A98AED26EB8}" type="datetimeFigureOut">
              <a:rPr lang="en-GB" sz="700" smtClean="0"/>
              <a:t>19/05/2024</a:t>
            </a:fld>
            <a:endParaRPr lang="en-GB" sz="700"/>
          </a:p>
        </p:txBody>
      </p:sp>
      <p:sp>
        <p:nvSpPr>
          <p:cNvPr id="9" name="Header Placeholder 8"/>
          <p:cNvSpPr>
            <a:spLocks noGrp="1"/>
          </p:cNvSpPr>
          <p:nvPr>
            <p:ph type="hdr" sz="quarter"/>
          </p:nvPr>
        </p:nvSpPr>
        <p:spPr>
          <a:xfrm>
            <a:off x="0" y="0"/>
            <a:ext cx="2955290" cy="497658"/>
          </a:xfrm>
          <a:prstGeom prst="rect">
            <a:avLst/>
          </a:prstGeom>
        </p:spPr>
        <p:txBody>
          <a:bodyPr vert="horz" lIns="91440" tIns="45720" rIns="91440" bIns="45720" rtlCol="0"/>
          <a:lstStyle>
            <a:lvl1pPr algn="l">
              <a:defRPr sz="1200"/>
            </a:lvl1pPr>
          </a:lstStyle>
          <a:p>
            <a:endParaRPr lang="en-GB" sz="70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4" userDrawn="1">
          <p15:clr>
            <a:srgbClr val="F26B43"/>
          </p15:clr>
        </p15:guide>
        <p15:guide id="2" pos="214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1990" y="4773374"/>
            <a:ext cx="5455920" cy="39054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63032" y="0"/>
            <a:ext cx="2955290" cy="497658"/>
          </a:xfrm>
          <a:prstGeom prst="rect">
            <a:avLst/>
          </a:prstGeom>
        </p:spPr>
        <p:txBody>
          <a:bodyPr vert="horz" lIns="91440" tIns="45720" rIns="91440" bIns="45720" rtlCol="0"/>
          <a:lstStyle>
            <a:lvl1pPr algn="r">
              <a:defRPr sz="700"/>
            </a:lvl1pPr>
          </a:lstStyle>
          <a:p>
            <a:fld id="{1386E511-D742-4EFE-90B5-C9FC42762E0F}" type="datetimeFigureOut">
              <a:rPr lang="en-GB" smtClean="0"/>
              <a:pPr/>
              <a:t>19/05/2024</a:t>
            </a:fld>
            <a:endParaRPr lang="en-GB"/>
          </a:p>
        </p:txBody>
      </p:sp>
      <p:sp>
        <p:nvSpPr>
          <p:cNvPr id="10" name="Slide Number Placeholder 9"/>
          <p:cNvSpPr>
            <a:spLocks noGrp="1"/>
          </p:cNvSpPr>
          <p:nvPr>
            <p:ph type="sldNum" sz="quarter" idx="5"/>
          </p:nvPr>
        </p:nvSpPr>
        <p:spPr>
          <a:xfrm>
            <a:off x="3863032" y="9421044"/>
            <a:ext cx="2955290" cy="497656"/>
          </a:xfrm>
          <a:prstGeom prst="rect">
            <a:avLst/>
          </a:prstGeom>
        </p:spPr>
        <p:txBody>
          <a:bodyPr vert="horz" lIns="91440" tIns="45720" rIns="91440" bIns="45720" rtlCol="0" anchor="b"/>
          <a:lstStyle>
            <a:lvl1pPr algn="r">
              <a:defRPr sz="7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9421044"/>
            <a:ext cx="2955290" cy="497656"/>
          </a:xfrm>
          <a:prstGeom prst="rect">
            <a:avLst/>
          </a:prstGeom>
        </p:spPr>
        <p:txBody>
          <a:bodyPr vert="horz" lIns="91440" tIns="45720" rIns="91440" bIns="45720" rtlCol="0" anchor="b"/>
          <a:lstStyle>
            <a:lvl1pPr algn="l">
              <a:defRPr sz="700"/>
            </a:lvl1pPr>
          </a:lstStyle>
          <a:p>
            <a:endParaRPr lang="en-GB"/>
          </a:p>
        </p:txBody>
      </p:sp>
      <p:sp>
        <p:nvSpPr>
          <p:cNvPr id="12" name="Slide Image Placeholder 11"/>
          <p:cNvSpPr>
            <a:spLocks noGrp="1" noRot="1" noChangeAspect="1"/>
          </p:cNvSpPr>
          <p:nvPr>
            <p:ph type="sldImg" idx="2"/>
          </p:nvPr>
        </p:nvSpPr>
        <p:spPr>
          <a:xfrm>
            <a:off x="434975" y="1239838"/>
            <a:ext cx="5949950" cy="3348037"/>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55290" cy="497658"/>
          </a:xfrm>
          <a:prstGeom prst="rect">
            <a:avLst/>
          </a:prstGeom>
        </p:spPr>
        <p:txBody>
          <a:bodyPr vert="horz" lIns="91440" tIns="45720" rIns="91440" bIns="45720" rtlCol="0"/>
          <a:lstStyle>
            <a:lvl1pPr algn="l">
              <a:defRPr sz="7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54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72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4" userDrawn="1">
          <p15:clr>
            <a:srgbClr val="F26B43"/>
          </p15:clr>
        </p15:guide>
        <p15:guide id="2" pos="214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0D0D0D"/>
                </a:solidFill>
                <a:effectLst/>
                <a:latin typeface="Söhne"/>
              </a:rPr>
              <a:t>Greetings, everyone. My name is Difedile Rasenyalo, and I'm joined by Isabel. Together, we'll guide you through our presentation</a:t>
            </a:r>
            <a:endParaRPr lang="en-ZA"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a:t>
            </a:fld>
            <a:endParaRPr lang="en-GB"/>
          </a:p>
        </p:txBody>
      </p:sp>
    </p:spTree>
    <p:extLst>
      <p:ext uri="{BB962C8B-B14F-4D97-AF65-F5344CB8AC3E}">
        <p14:creationId xmlns:p14="http://schemas.microsoft.com/office/powerpoint/2010/main" val="237469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0D0D0D"/>
                </a:solidFill>
                <a:effectLst/>
                <a:latin typeface="Söhne"/>
              </a:rPr>
              <a:t>We're excited to walk you through our presentation, covering the introduction, methodology, modelling, results &amp; discussion and the conclusion.</a:t>
            </a:r>
            <a:endParaRPr lang="en-ZA" dirty="0"/>
          </a:p>
          <a:p>
            <a:endParaRPr lang="en-ZA"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488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rial" panose="020B0604020202020204" pitchFamily="34" charset="0"/>
                <a:ea typeface="Aptos" panose="020B0004020202020204" pitchFamily="34" charset="0"/>
                <a:cs typeface="Times New Roman" panose="02020603050405020304" pitchFamily="18" charset="0"/>
              </a:rPr>
              <a:t>Missing values are a common occurrence in datasets. It's not unusual to encounter datasets where a significant portion, sometimes up to half, of the entries are missing. Such datasets pose challenges for data analysis methods that require complete data. To address this issue, imputation methods are often employed to fill in the missing values. This paper delves into the influence of various imputation methods on classifier performance when applied to imputed data. Specifically, it investigates the effects of mean imputation and K-nearest neighbour classifier imputation. The evaluation employs two widely used classifiers, K-nearest-neighbour, and decision tree classifiers, to gauge the effectiveness of these imputation techniques.</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00" dirty="0">
                <a:latin typeface="Arial" panose="020B0604020202020204" pitchFamily="34" charset="0"/>
                <a:ea typeface="Aptos" panose="020B0004020202020204" pitchFamily="34" charset="0"/>
                <a:cs typeface="Times New Roman" panose="02020603050405020304" pitchFamily="18" charset="0"/>
              </a:rPr>
              <a:t>The objective is to evaluate the effectiveness of a baseline imputation compared to Naïve Bayes imputation on classification model performance. Additionally, the study explores the influence of the proportion of missing valu</a:t>
            </a:r>
            <a:r>
              <a:rPr lang="en-ZA" sz="1000" kern="100" dirty="0">
                <a:latin typeface="Arial" panose="020B0604020202020204" pitchFamily="34" charset="0"/>
                <a:ea typeface="Aptos" panose="020B0004020202020204" pitchFamily="34" charset="0"/>
                <a:cs typeface="Times New Roman" panose="02020603050405020304" pitchFamily="18" charset="0"/>
              </a:rPr>
              <a:t>es </a:t>
            </a:r>
            <a:r>
              <a:rPr lang="en-ZA" sz="1200" kern="100" dirty="0">
                <a:latin typeface="Arial" panose="020B0604020202020204" pitchFamily="34" charset="0"/>
                <a:ea typeface="Aptos" panose="020B0004020202020204" pitchFamily="34" charset="0"/>
                <a:cs typeface="Times New Roman" panose="02020603050405020304" pitchFamily="18" charset="0"/>
              </a:rPr>
              <a:t>on the effectiveness of the imputation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00" dirty="0">
              <a:latin typeface="Arial" panose="020B06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kern="100" dirty="0">
                <a:latin typeface="Arial" panose="020B0604020202020204" pitchFamily="34" charset="0"/>
                <a:ea typeface="Aptos" panose="020B0004020202020204" pitchFamily="34" charset="0"/>
                <a:cs typeface="Times New Roman" panose="02020603050405020304" pitchFamily="18" charset="0"/>
              </a:rPr>
              <a:t> </a:t>
            </a:r>
            <a:r>
              <a:rPr lang="en-ZA" sz="1200" kern="100" dirty="0">
                <a:latin typeface="Arial" panose="020B0604020202020204" pitchFamily="34" charset="0"/>
                <a:ea typeface="Aptos" panose="020B0004020202020204" pitchFamily="34" charset="0"/>
                <a:cs typeface="Times New Roman" panose="02020603050405020304" pitchFamily="18" charset="0"/>
              </a:rPr>
              <a:t>Building upon Task A, this objective involves using the K Nearest Neighbours classifier to address missing numerical values. Furthermore, this approach's effectiveness will be compared against a baseline numerical value imputation method using two distinct machine learning models.</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a:p>
        </p:txBody>
      </p:sp>
    </p:spTree>
    <p:extLst>
      <p:ext uri="{BB962C8B-B14F-4D97-AF65-F5344CB8AC3E}">
        <p14:creationId xmlns:p14="http://schemas.microsoft.com/office/powerpoint/2010/main" val="2373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 this study, we leveraged Python as the primary tools for imputation, modelling, and evaluation. The methodology involved several key steps:</a:t>
            </a:r>
          </a:p>
          <a:p>
            <a:endParaRPr lang="en-ZA" dirty="0"/>
          </a:p>
          <a:p>
            <a:r>
              <a:rPr lang="en-ZA" dirty="0"/>
              <a:t>Selecting Dataset</a:t>
            </a:r>
          </a:p>
          <a:p>
            <a:r>
              <a:rPr lang="en-ZA" dirty="0"/>
              <a:t>A dataset with documented research on handling missing feature values was selected. The Adult dataset was selected in the study done by A. </a:t>
            </a:r>
            <a:r>
              <a:rPr lang="en-ZA" dirty="0" err="1"/>
              <a:t>Farhangfara</a:t>
            </a:r>
            <a:r>
              <a:rPr lang="en-ZA" dirty="0"/>
              <a:t>, L. </a:t>
            </a:r>
            <a:r>
              <a:rPr lang="en-ZA" dirty="0" err="1"/>
              <a:t>Kurganb</a:t>
            </a:r>
            <a:r>
              <a:rPr lang="en-ZA" dirty="0"/>
              <a:t>, and J. </a:t>
            </a:r>
            <a:r>
              <a:rPr lang="en-ZA" dirty="0" err="1"/>
              <a:t>Dyc</a:t>
            </a:r>
            <a:endParaRPr lang="en-ZA" dirty="0"/>
          </a:p>
          <a:p>
            <a:r>
              <a:rPr lang="en-ZA" sz="1400" b="1" dirty="0">
                <a:latin typeface="Arial" panose="020B0604020202020204" pitchFamily="34" charset="0"/>
                <a:cs typeface="Arial" panose="020B0604020202020204" pitchFamily="34" charset="0"/>
              </a:rPr>
              <a:t>Data Exploration </a:t>
            </a:r>
          </a:p>
          <a:p>
            <a:r>
              <a:rPr lang="en-ZA" sz="1200" dirty="0">
                <a:latin typeface="Arial" panose="020B0604020202020204" pitchFamily="34" charset="0"/>
                <a:cs typeface="Arial" panose="020B0604020202020204" pitchFamily="34" charset="0"/>
              </a:rPr>
              <a:t>The adult dataset was explored to gain an understanding of its structure, variables, and content. Upon review it was observed that they was a skewed distribution of the target feature.</a:t>
            </a:r>
          </a:p>
          <a:p>
            <a:pPr algn="just"/>
            <a:r>
              <a:rPr lang="en-ZA" sz="1200" b="1" dirty="0">
                <a:latin typeface="Arial" panose="020B0604020202020204" pitchFamily="34" charset="0"/>
                <a:cs typeface="Arial" panose="020B0604020202020204" pitchFamily="34" charset="0"/>
              </a:rPr>
              <a:t>Inducing Missing Values </a:t>
            </a:r>
          </a:p>
          <a:p>
            <a:r>
              <a:rPr lang="en-ZA" sz="1200" dirty="0">
                <a:latin typeface="Arial" panose="020B0604020202020204" pitchFamily="34" charset="0"/>
                <a:cs typeface="Arial" panose="020B0604020202020204" pitchFamily="34" charset="0"/>
              </a:rPr>
              <a:t>Missing data were randomly introduced into each of the datasets using the Missing Completely at Random (MCAR) mechanism. The missing values were added to all attributes across all datasets at three different rates: 10%, 40%, and 70%.</a:t>
            </a:r>
          </a:p>
          <a:p>
            <a:r>
              <a:rPr lang="en-ZA" sz="1200" b="1" dirty="0">
                <a:latin typeface="Arial" panose="020B0604020202020204" pitchFamily="34" charset="0"/>
                <a:cs typeface="Arial" panose="020B0604020202020204" pitchFamily="34" charset="0"/>
              </a:rPr>
              <a:t>Imputation Approach</a:t>
            </a:r>
          </a:p>
          <a:p>
            <a:r>
              <a:rPr lang="en-ZA" sz="1200" dirty="0">
                <a:latin typeface="Arial" panose="020B0604020202020204" pitchFamily="34" charset="0"/>
                <a:cs typeface="Arial" panose="020B0604020202020204" pitchFamily="34" charset="0"/>
              </a:rPr>
              <a:t>The K-NN and mean imputation technique was used to address this issue, of  missing values. </a:t>
            </a:r>
          </a:p>
          <a:p>
            <a:r>
              <a:rPr lang="en-ZA" sz="1200" dirty="0">
                <a:latin typeface="Arial" panose="020B0604020202020204" pitchFamily="34" charset="0"/>
                <a:cs typeface="Arial" panose="020B0604020202020204" pitchFamily="34" charset="0"/>
              </a:rPr>
              <a:t>Model Comparison</a:t>
            </a:r>
          </a:p>
          <a:p>
            <a:r>
              <a:rPr lang="en-ZA" sz="1200" dirty="0">
                <a:latin typeface="Arial" panose="020B0604020202020204" pitchFamily="34" charset="0"/>
                <a:cs typeface="Arial" panose="020B0604020202020204" pitchFamily="34" charset="0"/>
              </a:rPr>
              <a:t>The results from the K-NN and decision tree classifiers are evaluated using performance metrices  including accuracy, precision, recall, and F1-score, will be evaluated and compared.</a:t>
            </a:r>
          </a:p>
          <a:p>
            <a:r>
              <a:rPr lang="en-ZA" sz="1200" b="1" dirty="0">
                <a:latin typeface="Arial" panose="020B0604020202020204" pitchFamily="34" charset="0"/>
                <a:cs typeface="Arial" panose="020B0604020202020204" pitchFamily="34" charset="0"/>
              </a:rPr>
              <a:t>Visualization</a:t>
            </a:r>
          </a:p>
          <a:p>
            <a:r>
              <a:rPr lang="en-ZA" sz="1200" dirty="0">
                <a:latin typeface="Arial" panose="020B0604020202020204" pitchFamily="34" charset="0"/>
                <a:cs typeface="Arial" panose="020B0604020202020204" pitchFamily="34" charset="0"/>
              </a:rPr>
              <a:t>Bar graphs were crafted to vividly illustrate the performance disparity between the two models when trained with data imputed using distinct methods</a:t>
            </a:r>
            <a:endParaRPr lang="en-ZA" dirty="0"/>
          </a:p>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7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7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99550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a:p>
        </p:txBody>
      </p:sp>
    </p:spTree>
    <p:extLst>
      <p:ext uri="{BB962C8B-B14F-4D97-AF65-F5344CB8AC3E}">
        <p14:creationId xmlns:p14="http://schemas.microsoft.com/office/powerpoint/2010/main" val="151660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2244746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a:p>
        </p:txBody>
      </p:sp>
    </p:spTree>
    <p:extLst>
      <p:ext uri="{BB962C8B-B14F-4D97-AF65-F5344CB8AC3E}">
        <p14:creationId xmlns:p14="http://schemas.microsoft.com/office/powerpoint/2010/main" val="402391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F12373E-1564-7A43-B08C-0C3BDE113B8A}" type="slidenum">
              <a:rPr lang="en-GB" smtClean="0"/>
              <a:t>8</a:t>
            </a:fld>
            <a:endParaRPr lang="en-GB"/>
          </a:p>
        </p:txBody>
      </p:sp>
    </p:spTree>
    <p:extLst>
      <p:ext uri="{BB962C8B-B14F-4D97-AF65-F5344CB8AC3E}">
        <p14:creationId xmlns:p14="http://schemas.microsoft.com/office/powerpoint/2010/main" val="396763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76162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ro. DSV blue.">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A32BB7F6-9F0A-A368-C487-990A3FB80186}"/>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bwMode="white">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5" name="Logo">
            <a:extLst>
              <a:ext uri="{FF2B5EF4-FFF2-40B4-BE49-F238E27FC236}">
                <a16:creationId xmlns:a16="http://schemas.microsoft.com/office/drawing/2014/main" id="{3686554A-1224-B98B-303F-3DEF4C9C95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10" name="Date_DateCustomA" hidden="1">
            <a:extLst>
              <a:ext uri="{FF2B5EF4-FFF2-40B4-BE49-F238E27FC236}">
                <a16:creationId xmlns:a16="http://schemas.microsoft.com/office/drawing/2014/main" id="{C20D0076-D329-96AA-A04A-541769850DC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B43EA88E-0BF1-3508-3720-CE65072E16F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2E0F7ED9-BD90-84B2-5B4F-85E0B0B744AF}"/>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61958228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er / Photo A">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89571D55-61C8-1072-5592-ED5E71F0EC6A}"/>
              </a:ext>
            </a:extLst>
          </p:cNvPr>
          <p:cNvSpPr>
            <a:spLocks noGrp="1"/>
          </p:cNvSpPr>
          <p:nvPr>
            <p:ph type="pic" sz="quarter" idx="13" hasCustomPrompt="1"/>
          </p:nvPr>
        </p:nvSpPr>
        <p:spPr>
          <a:xfrm>
            <a:off x="1016000" y="1143000"/>
            <a:ext cx="10160001" cy="5714999"/>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0"/>
            <a:ext cx="7112000" cy="1143001"/>
          </a:xfrm>
        </p:spPr>
        <p:txBody>
          <a:bodyPr anchor="ctr" anchorCtr="0"/>
          <a:lstStyle>
            <a:lvl1pPr algn="r">
              <a:lnSpc>
                <a:spcPct val="100000"/>
              </a:lnSpc>
              <a:defRPr sz="2400" spc="-120" baseline="0"/>
            </a:lvl1pPr>
          </a:lstStyle>
          <a:p>
            <a:r>
              <a:rPr lang="en-US" dirty="0"/>
              <a:t>Click to add title</a:t>
            </a:r>
          </a:p>
        </p:txBody>
      </p:sp>
      <p:pic>
        <p:nvPicPr>
          <p:cNvPr id="7" name="Logo">
            <a:extLst>
              <a:ext uri="{FF2B5EF4-FFF2-40B4-BE49-F238E27FC236}">
                <a16:creationId xmlns:a16="http://schemas.microsoft.com/office/drawing/2014/main" id="{7887DE7B-80B9-0272-865D-89D3DD81B42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473634"/>
            <a:ext cx="661414" cy="195733"/>
          </a:xfrm>
          <a:prstGeom prst="rect">
            <a:avLst/>
          </a:prstGeom>
        </p:spPr>
      </p:pic>
      <p:sp>
        <p:nvSpPr>
          <p:cNvPr id="4" name="Date_DateCustomA" hidden="1">
            <a:extLst>
              <a:ext uri="{FF2B5EF4-FFF2-40B4-BE49-F238E27FC236}">
                <a16:creationId xmlns:a16="http://schemas.microsoft.com/office/drawing/2014/main" id="{615A88E0-4E4A-519D-9700-7D5CA52F8987}"/>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F2468DD4-BE4F-9ACC-7037-B7B58F3877D2}"/>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F0286516-5F7F-CE86-B65D-766BC770DDE5}"/>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51905882"/>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er / Photo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5714999"/>
            <a:ext cx="7112000" cy="1143001"/>
          </a:xfrm>
        </p:spPr>
        <p:txBody>
          <a:bodyPr anchor="ctr" anchorCtr="0"/>
          <a:lstStyle>
            <a:lvl1pPr algn="r">
              <a:lnSpc>
                <a:spcPct val="100000"/>
              </a:lnSpc>
              <a:defRPr sz="2400" spc="-120" baseline="0"/>
            </a:lvl1pPr>
          </a:lstStyle>
          <a:p>
            <a:r>
              <a:rPr lang="en-US" dirty="0"/>
              <a:t>Click to add title</a:t>
            </a:r>
          </a:p>
        </p:txBody>
      </p:sp>
      <p:sp>
        <p:nvSpPr>
          <p:cNvPr id="4" name="Picture Placeholder 10">
            <a:extLst>
              <a:ext uri="{FF2B5EF4-FFF2-40B4-BE49-F238E27FC236}">
                <a16:creationId xmlns:a16="http://schemas.microsoft.com/office/drawing/2014/main" id="{FB94A73F-473D-8EE9-886D-D0230F6DF5A0}"/>
              </a:ext>
            </a:extLst>
          </p:cNvPr>
          <p:cNvSpPr>
            <a:spLocks noGrp="1"/>
          </p:cNvSpPr>
          <p:nvPr>
            <p:ph type="pic" sz="quarter" idx="13" hasCustomPrompt="1"/>
          </p:nvPr>
        </p:nvSpPr>
        <p:spPr>
          <a:xfrm>
            <a:off x="1016000" y="0"/>
            <a:ext cx="10160001" cy="5714999"/>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pic>
        <p:nvPicPr>
          <p:cNvPr id="3" name="Logo">
            <a:extLst>
              <a:ext uri="{FF2B5EF4-FFF2-40B4-BE49-F238E27FC236}">
                <a16:creationId xmlns:a16="http://schemas.microsoft.com/office/drawing/2014/main" id="{FA933D2A-3926-BE08-658A-38ACA7D8B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188633"/>
            <a:ext cx="661414" cy="195733"/>
          </a:xfrm>
          <a:prstGeom prst="rect">
            <a:avLst/>
          </a:prstGeom>
        </p:spPr>
      </p:pic>
      <p:sp>
        <p:nvSpPr>
          <p:cNvPr id="5" name="Date_DateCustomA" hidden="1">
            <a:extLst>
              <a:ext uri="{FF2B5EF4-FFF2-40B4-BE49-F238E27FC236}">
                <a16:creationId xmlns:a16="http://schemas.microsoft.com/office/drawing/2014/main" id="{BC7DA32B-9DA6-837C-A252-B237166ABF38}"/>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F157FDFF-ED79-E7B5-E586-44FD83BCDB37}"/>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56B00B80-C8F3-9B75-F1D9-191A496D4D85}"/>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4026959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er / Vide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0"/>
            <a:ext cx="7112000" cy="1143001"/>
          </a:xfrm>
        </p:spPr>
        <p:txBody>
          <a:bodyPr anchor="ctr" anchorCtr="0"/>
          <a:lstStyle>
            <a:lvl1pPr algn="r">
              <a:lnSpc>
                <a:spcPct val="100000"/>
              </a:lnSpc>
              <a:defRPr sz="2400" spc="-120" baseline="0"/>
            </a:lvl1pPr>
          </a:lstStyle>
          <a:p>
            <a:r>
              <a:rPr lang="en-US" dirty="0"/>
              <a:t>Click to add title</a:t>
            </a:r>
          </a:p>
        </p:txBody>
      </p:sp>
      <p:sp>
        <p:nvSpPr>
          <p:cNvPr id="9" name="Media Placeholder 8">
            <a:extLst>
              <a:ext uri="{FF2B5EF4-FFF2-40B4-BE49-F238E27FC236}">
                <a16:creationId xmlns:a16="http://schemas.microsoft.com/office/drawing/2014/main" id="{5B7007E8-F47C-6725-920A-9C68241BB2EC}"/>
              </a:ext>
            </a:extLst>
          </p:cNvPr>
          <p:cNvSpPr>
            <a:spLocks noGrp="1"/>
          </p:cNvSpPr>
          <p:nvPr>
            <p:ph type="media" sz="quarter" idx="11"/>
          </p:nvPr>
        </p:nvSpPr>
        <p:spPr>
          <a:xfrm>
            <a:off x="1016000" y="1143001"/>
            <a:ext cx="10160000" cy="5714999"/>
          </a:xfrm>
          <a:solidFill>
            <a:srgbClr val="D7D9DC"/>
          </a:solidFill>
        </p:spPr>
        <p:txBody>
          <a:bodyPr/>
          <a:lstStyle>
            <a:lvl1pPr marL="0" indent="0" algn="ctr">
              <a:buNone/>
              <a:defRPr/>
            </a:lvl1pPr>
          </a:lstStyle>
          <a:p>
            <a:endParaRPr lang="en-GB" dirty="0"/>
          </a:p>
        </p:txBody>
      </p:sp>
      <p:pic>
        <p:nvPicPr>
          <p:cNvPr id="7" name="Logo">
            <a:extLst>
              <a:ext uri="{FF2B5EF4-FFF2-40B4-BE49-F238E27FC236}">
                <a16:creationId xmlns:a16="http://schemas.microsoft.com/office/drawing/2014/main" id="{7887DE7B-80B9-0272-865D-89D3DD81B42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473634"/>
            <a:ext cx="661414" cy="195733"/>
          </a:xfrm>
          <a:prstGeom prst="rect">
            <a:avLst/>
          </a:prstGeom>
        </p:spPr>
      </p:pic>
      <p:sp>
        <p:nvSpPr>
          <p:cNvPr id="10" name="Date_DateCustomA" hidden="1">
            <a:extLst>
              <a:ext uri="{FF2B5EF4-FFF2-40B4-BE49-F238E27FC236}">
                <a16:creationId xmlns:a16="http://schemas.microsoft.com/office/drawing/2014/main" id="{C93401DF-3442-EF28-EF87-4ADB68B22AF0}"/>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A3BB0EBC-BA87-021D-10AB-98DE0933FAB0}"/>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52278516-4C84-CBAB-C31C-851D3CCD516A}"/>
              </a:ext>
            </a:extLst>
          </p:cNvPr>
          <p:cNvSpPr>
            <a:spLocks noGrp="1"/>
          </p:cNvSpPr>
          <p:nvPr>
            <p:ph type="sldNum" sz="quarter" idx="13"/>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076647476"/>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er / Video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5714999"/>
            <a:ext cx="7112000" cy="1143001"/>
          </a:xfrm>
        </p:spPr>
        <p:txBody>
          <a:bodyPr anchor="ctr" anchorCtr="0"/>
          <a:lstStyle>
            <a:lvl1pPr algn="r">
              <a:lnSpc>
                <a:spcPct val="100000"/>
              </a:lnSpc>
              <a:defRPr sz="2400" spc="-120" baseline="0"/>
            </a:lvl1pPr>
          </a:lstStyle>
          <a:p>
            <a:r>
              <a:rPr lang="en-US" dirty="0"/>
              <a:t>Click to add title</a:t>
            </a:r>
          </a:p>
        </p:txBody>
      </p:sp>
      <p:sp>
        <p:nvSpPr>
          <p:cNvPr id="9" name="Media Placeholder 8">
            <a:extLst>
              <a:ext uri="{FF2B5EF4-FFF2-40B4-BE49-F238E27FC236}">
                <a16:creationId xmlns:a16="http://schemas.microsoft.com/office/drawing/2014/main" id="{5B7007E8-F47C-6725-920A-9C68241BB2EC}"/>
              </a:ext>
            </a:extLst>
          </p:cNvPr>
          <p:cNvSpPr>
            <a:spLocks noGrp="1"/>
          </p:cNvSpPr>
          <p:nvPr>
            <p:ph type="media" sz="quarter" idx="11"/>
          </p:nvPr>
        </p:nvSpPr>
        <p:spPr>
          <a:xfrm>
            <a:off x="1016000" y="0"/>
            <a:ext cx="10160000" cy="5714999"/>
          </a:xfrm>
          <a:solidFill>
            <a:srgbClr val="D7D9DC"/>
          </a:solidFill>
        </p:spPr>
        <p:txBody>
          <a:bodyPr/>
          <a:lstStyle>
            <a:lvl1pPr marL="0" indent="0" algn="ctr">
              <a:buNone/>
              <a:defRPr/>
            </a:lvl1pPr>
          </a:lstStyle>
          <a:p>
            <a:endParaRPr lang="en-GB" dirty="0"/>
          </a:p>
        </p:txBody>
      </p:sp>
      <p:pic>
        <p:nvPicPr>
          <p:cNvPr id="3" name="Logo">
            <a:extLst>
              <a:ext uri="{FF2B5EF4-FFF2-40B4-BE49-F238E27FC236}">
                <a16:creationId xmlns:a16="http://schemas.microsoft.com/office/drawing/2014/main" id="{FA933D2A-3926-BE08-658A-38ACA7D8B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188633"/>
            <a:ext cx="661414" cy="195733"/>
          </a:xfrm>
          <a:prstGeom prst="rect">
            <a:avLst/>
          </a:prstGeom>
        </p:spPr>
      </p:pic>
      <p:sp>
        <p:nvSpPr>
          <p:cNvPr id="4" name="Date_DateCustomA" hidden="1">
            <a:extLst>
              <a:ext uri="{FF2B5EF4-FFF2-40B4-BE49-F238E27FC236}">
                <a16:creationId xmlns:a16="http://schemas.microsoft.com/office/drawing/2014/main" id="{2647149E-3225-6E07-A2C3-29F4AAF3BB9C}"/>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B9EBF59-CDCB-7A93-2A08-D4DD7E7D683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6C075FC0-1496-772E-E48D-8E743FC362A9}"/>
              </a:ext>
            </a:extLst>
          </p:cNvPr>
          <p:cNvSpPr>
            <a:spLocks noGrp="1"/>
          </p:cNvSpPr>
          <p:nvPr>
            <p:ph type="sldNum" sz="quarter" idx="13"/>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930927258"/>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Four pictures.">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71500"/>
            <a:ext cx="4064001" cy="2857500"/>
          </a:xfrm>
        </p:spPr>
        <p:txBody>
          <a:bodyPr anchor="t" anchorCtr="0"/>
          <a:lstStyle>
            <a:lvl1pPr algn="l">
              <a:lnSpc>
                <a:spcPct val="100000"/>
              </a:lnSpc>
              <a:defRPr sz="2800" spc="-150" baseline="0"/>
            </a:lvl1pPr>
          </a:lstStyle>
          <a:p>
            <a:r>
              <a:rPr lang="en-US" dirty="0"/>
              <a:t>Click to add title</a:t>
            </a:r>
          </a:p>
        </p:txBody>
      </p:sp>
      <p:sp>
        <p:nvSpPr>
          <p:cNvPr id="11" name="Content Placeholder 8">
            <a:extLst>
              <a:ext uri="{FF2B5EF4-FFF2-40B4-BE49-F238E27FC236}">
                <a16:creationId xmlns:a16="http://schemas.microsoft.com/office/drawing/2014/main" id="{31B76FEC-FA37-5397-4146-517D33B039B4}"/>
              </a:ext>
            </a:extLst>
          </p:cNvPr>
          <p:cNvSpPr>
            <a:spLocks noGrp="1"/>
          </p:cNvSpPr>
          <p:nvPr>
            <p:ph sz="quarter" idx="17" hasCustomPrompt="1"/>
          </p:nvPr>
        </p:nvSpPr>
        <p:spPr bwMode="white">
          <a:xfrm>
            <a:off x="1015999" y="4000499"/>
            <a:ext cx="4064001" cy="1714501"/>
          </a:xfrm>
        </p:spPr>
        <p:txBody>
          <a:bodyPr anchor="b" anchorCtr="0"/>
          <a:lstStyle>
            <a:lvl1pPr marL="180000" indent="-180000">
              <a:spcBef>
                <a:spcPts val="1000"/>
              </a:spcBef>
              <a:defRPr sz="1400"/>
            </a:lvl1pPr>
            <a:lvl2pPr marL="360000" indent="-180000">
              <a:defRPr sz="1400"/>
            </a:lvl2pPr>
            <a:lvl3pPr marL="540000" indent="-180000">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6095999" y="-3"/>
            <a:ext cx="3048002" cy="3429003"/>
          </a:xfrm>
          <a:solidFill>
            <a:srgbClr val="D7D9DC"/>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7" name="Picture Placeholder 12">
            <a:extLst>
              <a:ext uri="{FF2B5EF4-FFF2-40B4-BE49-F238E27FC236}">
                <a16:creationId xmlns:a16="http://schemas.microsoft.com/office/drawing/2014/main" id="{160ED267-CE2A-9C6E-2A58-D17EC49FD33B}"/>
              </a:ext>
            </a:extLst>
          </p:cNvPr>
          <p:cNvSpPr>
            <a:spLocks noGrp="1"/>
          </p:cNvSpPr>
          <p:nvPr>
            <p:ph type="pic" sz="quarter" idx="15" hasCustomPrompt="1"/>
          </p:nvPr>
        </p:nvSpPr>
        <p:spPr>
          <a:xfrm>
            <a:off x="9144000" y="-6"/>
            <a:ext cx="3048002" cy="3429003"/>
          </a:xfrm>
          <a:solidFill>
            <a:srgbClr val="AAB0BA"/>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3" name="Picture Placeholder 14">
            <a:extLst>
              <a:ext uri="{FF2B5EF4-FFF2-40B4-BE49-F238E27FC236}">
                <a16:creationId xmlns:a16="http://schemas.microsoft.com/office/drawing/2014/main" id="{7917D4E6-EBD9-387E-C598-F1E497609DBF}"/>
              </a:ext>
            </a:extLst>
          </p:cNvPr>
          <p:cNvSpPr>
            <a:spLocks noGrp="1"/>
          </p:cNvSpPr>
          <p:nvPr>
            <p:ph type="pic" sz="quarter" idx="14" hasCustomPrompt="1"/>
          </p:nvPr>
        </p:nvSpPr>
        <p:spPr>
          <a:xfrm>
            <a:off x="6095998" y="3429000"/>
            <a:ext cx="3048002" cy="3429003"/>
          </a:xfrm>
          <a:solidFill>
            <a:srgbClr val="AAB0BA"/>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8" name="Picture Placeholder 16">
            <a:extLst>
              <a:ext uri="{FF2B5EF4-FFF2-40B4-BE49-F238E27FC236}">
                <a16:creationId xmlns:a16="http://schemas.microsoft.com/office/drawing/2014/main" id="{86AA52A1-0E52-62B5-82F1-715000227626}"/>
              </a:ext>
            </a:extLst>
          </p:cNvPr>
          <p:cNvSpPr>
            <a:spLocks noGrp="1"/>
          </p:cNvSpPr>
          <p:nvPr>
            <p:ph type="pic" sz="quarter" idx="16" hasCustomPrompt="1"/>
          </p:nvPr>
        </p:nvSpPr>
        <p:spPr>
          <a:xfrm>
            <a:off x="9144000" y="3429000"/>
            <a:ext cx="3048002" cy="3429003"/>
          </a:xfrm>
          <a:solidFill>
            <a:srgbClr val="D7D9DC"/>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5" name="Slide Number Placeholder 14">
            <a:extLst>
              <a:ext uri="{FF2B5EF4-FFF2-40B4-BE49-F238E27FC236}">
                <a16:creationId xmlns:a16="http://schemas.microsoft.com/office/drawing/2014/main" id="{67E9A8FD-18CF-3BCF-7734-E0DE693EE839}"/>
              </a:ext>
            </a:extLst>
          </p:cNvPr>
          <p:cNvSpPr>
            <a:spLocks noGrp="1"/>
          </p:cNvSpPr>
          <p:nvPr>
            <p:ph type="sldNum" sz="quarter" idx="18"/>
          </p:nvPr>
        </p:nvSpPr>
        <p:spPr bwMode="white"/>
        <p:txBody>
          <a:body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629406295"/>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ro. A.">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38DDF0E9-4CE9-B343-4872-62126B84DC2F}"/>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76108336-28BF-0B78-1382-C16BC3329674}"/>
              </a:ext>
            </a:extLst>
          </p:cNvPr>
          <p:cNvSpPr>
            <a:spLocks noGrp="1"/>
          </p:cNvSpPr>
          <p:nvPr>
            <p:ph type="title" hasCustomPrompt="1"/>
          </p:nvPr>
        </p:nvSpPr>
        <p:spPr>
          <a:xfrm>
            <a:off x="6096000" y="571501"/>
            <a:ext cx="5080000" cy="5714999"/>
          </a:xfrm>
          <a:solidFill>
            <a:srgbClr val="EFF0F0"/>
          </a:solidFill>
        </p:spPr>
        <p:txBody>
          <a:bodyPr lIns="1015200" tIns="572400" rIns="1015200" bIns="3960000"/>
          <a:lstStyle>
            <a:lvl1pPr>
              <a:lnSpc>
                <a:spcPct val="100000"/>
              </a:lnSpc>
              <a:defRPr sz="2800" spc="-130" baseline="0"/>
            </a:lvl1pPr>
          </a:lstStyle>
          <a:p>
            <a:r>
              <a:rPr lang="en-US" dirty="0"/>
              <a:t>Click to add title</a:t>
            </a:r>
          </a:p>
        </p:txBody>
      </p:sp>
      <p:sp>
        <p:nvSpPr>
          <p:cNvPr id="13" name="Content Placeholder 8">
            <a:extLst>
              <a:ext uri="{FF2B5EF4-FFF2-40B4-BE49-F238E27FC236}">
                <a16:creationId xmlns:a16="http://schemas.microsoft.com/office/drawing/2014/main" id="{EF2F699A-9A0E-FC32-6C65-D24A5577A7AA}"/>
              </a:ext>
            </a:extLst>
          </p:cNvPr>
          <p:cNvSpPr>
            <a:spLocks noGrp="1"/>
          </p:cNvSpPr>
          <p:nvPr>
            <p:ph sz="quarter" idx="17" hasCustomPrompt="1"/>
          </p:nvPr>
        </p:nvSpPr>
        <p:spPr>
          <a:xfrm>
            <a:off x="7112001" y="2286000"/>
            <a:ext cx="3048000" cy="3429000"/>
          </a:xfrm>
        </p:spPr>
        <p:txBody>
          <a:bodyPr anchor="t" anchorCtr="0"/>
          <a:lstStyle>
            <a:lvl1pPr marL="180000" indent="-180000">
              <a:spcBef>
                <a:spcPts val="1000"/>
              </a:spcBef>
              <a:defRPr sz="1400"/>
            </a:lvl1pPr>
            <a:lvl2pPr marL="360000" indent="-180000">
              <a:spcBef>
                <a:spcPts val="1000"/>
              </a:spcBef>
              <a:defRPr sz="1400"/>
            </a:lvl2pPr>
            <a:lvl3pPr marL="540000" indent="-180000">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_DateCustomA" hidden="1">
            <a:extLst>
              <a:ext uri="{FF2B5EF4-FFF2-40B4-BE49-F238E27FC236}">
                <a16:creationId xmlns:a16="http://schemas.microsoft.com/office/drawing/2014/main" id="{F8F6FA0E-135D-B279-FA33-FE27ACB56FD4}"/>
              </a:ext>
            </a:extLst>
          </p:cNvPr>
          <p:cNvSpPr>
            <a:spLocks noGrp="1"/>
          </p:cNvSpPr>
          <p:nvPr>
            <p:ph type="dt" sz="half" idx="18"/>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6" name="FLD_PresentationTitle" hidden="1">
            <a:extLst>
              <a:ext uri="{FF2B5EF4-FFF2-40B4-BE49-F238E27FC236}">
                <a16:creationId xmlns:a16="http://schemas.microsoft.com/office/drawing/2014/main" id="{B44FDAFB-C5C0-A39A-436F-064D0BCF449A}"/>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182686216"/>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ro. B.">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38DDF0E9-4CE9-B343-4872-62126B84DC2F}"/>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76108336-28BF-0B78-1382-C16BC3329674}"/>
              </a:ext>
            </a:extLst>
          </p:cNvPr>
          <p:cNvSpPr>
            <a:spLocks noGrp="1"/>
          </p:cNvSpPr>
          <p:nvPr>
            <p:ph type="title" hasCustomPrompt="1"/>
          </p:nvPr>
        </p:nvSpPr>
        <p:spPr>
          <a:xfrm>
            <a:off x="1016000" y="571501"/>
            <a:ext cx="5080000" cy="5714999"/>
          </a:xfrm>
          <a:solidFill>
            <a:srgbClr val="EFF0F0"/>
          </a:solidFill>
        </p:spPr>
        <p:txBody>
          <a:bodyPr lIns="1015200" tIns="572400" rIns="1015200" bIns="3960000"/>
          <a:lstStyle>
            <a:lvl1pPr>
              <a:lnSpc>
                <a:spcPct val="100000"/>
              </a:lnSpc>
              <a:defRPr sz="2800" spc="-130" baseline="0"/>
            </a:lvl1pPr>
          </a:lstStyle>
          <a:p>
            <a:r>
              <a:rPr lang="en-US" dirty="0"/>
              <a:t>Click to add title</a:t>
            </a:r>
          </a:p>
        </p:txBody>
      </p:sp>
      <p:sp>
        <p:nvSpPr>
          <p:cNvPr id="13" name="Content Placeholder 8">
            <a:extLst>
              <a:ext uri="{FF2B5EF4-FFF2-40B4-BE49-F238E27FC236}">
                <a16:creationId xmlns:a16="http://schemas.microsoft.com/office/drawing/2014/main" id="{EF2F699A-9A0E-FC32-6C65-D24A5577A7AA}"/>
              </a:ext>
            </a:extLst>
          </p:cNvPr>
          <p:cNvSpPr>
            <a:spLocks noGrp="1"/>
          </p:cNvSpPr>
          <p:nvPr>
            <p:ph sz="quarter" idx="17" hasCustomPrompt="1"/>
          </p:nvPr>
        </p:nvSpPr>
        <p:spPr>
          <a:xfrm>
            <a:off x="2032000" y="2286000"/>
            <a:ext cx="3048001" cy="3429000"/>
          </a:xfrm>
        </p:spPr>
        <p:txBody>
          <a:bodyPr anchor="t" anchorCtr="0"/>
          <a:lstStyle>
            <a:lvl1pPr marL="180000" indent="-180000">
              <a:spcBef>
                <a:spcPts val="1000"/>
              </a:spcBef>
              <a:defRPr sz="1400"/>
            </a:lvl1pPr>
            <a:lvl2pPr marL="360000" indent="-180000">
              <a:spcBef>
                <a:spcPts val="1000"/>
              </a:spcBef>
              <a:defRPr sz="1400"/>
            </a:lvl2pPr>
            <a:lvl3pPr marL="540000" indent="-180000">
              <a:spcBef>
                <a:spcPts val="1000"/>
              </a:spcBef>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_DateCustomA" hidden="1">
            <a:extLst>
              <a:ext uri="{FF2B5EF4-FFF2-40B4-BE49-F238E27FC236}">
                <a16:creationId xmlns:a16="http://schemas.microsoft.com/office/drawing/2014/main" id="{3F76FFE6-0EF7-1458-6DBC-A308223D23FD}"/>
              </a:ext>
            </a:extLst>
          </p:cNvPr>
          <p:cNvSpPr>
            <a:spLocks noGrp="1"/>
          </p:cNvSpPr>
          <p:nvPr>
            <p:ph type="dt" sz="half" idx="18"/>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ADBC57DC-1F97-14E1-7119-084B290A011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415572793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0"/>
            <a:ext cx="7112000" cy="571500"/>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11" name="Date_DateCustomA" hidden="1">
            <a:extLst>
              <a:ext uri="{FF2B5EF4-FFF2-40B4-BE49-F238E27FC236}">
                <a16:creationId xmlns:a16="http://schemas.microsoft.com/office/drawing/2014/main" id="{9B76FB2B-7B27-25A8-D5DA-A1D0299217CE}"/>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2" name="FLD_PresentationTitle" hidden="1">
            <a:extLst>
              <a:ext uri="{FF2B5EF4-FFF2-40B4-BE49-F238E27FC236}">
                <a16:creationId xmlns:a16="http://schemas.microsoft.com/office/drawing/2014/main" id="{7122A9DB-AE31-0883-5DF7-D7EC3B6283C0}"/>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154529330"/>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0" y="571500"/>
            <a:ext cx="7112000" cy="571500"/>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a:extLst>
              <a:ext uri="{FF2B5EF4-FFF2-40B4-BE49-F238E27FC236}">
                <a16:creationId xmlns:a16="http://schemas.microsoft.com/office/drawing/2014/main" id="{E44F2AB8-50D1-E796-8A43-7D155B9B0EF8}"/>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5CF89A6E-A60B-2C8B-57F5-0EFF32F35FB2}"/>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F072395F-8149-8E1A-0376-145F44D72024}"/>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885506101"/>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C">
    <p:bg>
      <p:bgPr>
        <a:solidFill>
          <a:srgbClr val="2F3135"/>
        </a:solidFill>
        <a:effectLst/>
      </p:bgPr>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0D628073-55BA-B140-2CA5-8C8B182FC7A2}"/>
              </a:ext>
            </a:extLst>
          </p:cNvPr>
          <p:cNvSpPr/>
          <p:nvPr userDrawn="1"/>
        </p:nvSpPr>
        <p:spPr>
          <a:xfrm>
            <a:off x="0" y="0"/>
            <a:ext cx="12192000" cy="6858000"/>
          </a:xfrm>
          <a:prstGeom prst="rect">
            <a:avLst/>
          </a:prstGeom>
          <a:solidFill>
            <a:srgbClr val="2F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91378"/>
            <a:ext cx="7112000" cy="551622"/>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a:extLst>
              <a:ext uri="{FF2B5EF4-FFF2-40B4-BE49-F238E27FC236}">
                <a16:creationId xmlns:a16="http://schemas.microsoft.com/office/drawing/2014/main" id="{E44F2AB8-50D1-E796-8A43-7D155B9B0EF8}"/>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E928560C-DC49-6629-0665-93FBC7B9744F}"/>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0F42B128-E614-B433-B4F5-E8A753D61256}"/>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419572607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ro.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6" name="Logo">
            <a:extLst>
              <a:ext uri="{FF2B5EF4-FFF2-40B4-BE49-F238E27FC236}">
                <a16:creationId xmlns:a16="http://schemas.microsoft.com/office/drawing/2014/main" id="{B9019654-4813-5F8A-EA65-5AE9FE42F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090767"/>
            <a:ext cx="661414" cy="195733"/>
          </a:xfrm>
          <a:prstGeom prst="rect">
            <a:avLst/>
          </a:prstGeom>
        </p:spPr>
      </p:pic>
      <p:sp>
        <p:nvSpPr>
          <p:cNvPr id="8" name="Date_DateCustomA" hidden="1">
            <a:extLst>
              <a:ext uri="{FF2B5EF4-FFF2-40B4-BE49-F238E27FC236}">
                <a16:creationId xmlns:a16="http://schemas.microsoft.com/office/drawing/2014/main" id="{D925183B-C5E9-CA72-F99B-A8B64B88B6DE}"/>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5BC658D0-3D0D-6FBA-4900-55595E10CC0A}"/>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0" name="Slide Number Placeholder 5" hidden="1">
            <a:extLst>
              <a:ext uri="{FF2B5EF4-FFF2-40B4-BE49-F238E27FC236}">
                <a16:creationId xmlns:a16="http://schemas.microsoft.com/office/drawing/2014/main" id="{A83469B6-0EA8-B63F-D617-0C1C27E69C62}"/>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02217279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A">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7112000" cy="1142999"/>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10160000" cy="4000500"/>
          </a:xfrm>
        </p:spPr>
        <p:txBody>
          <a:bodyPr numCol="3" spcCol="1015200"/>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8" name="Date_DateCustomA" hidden="1">
            <a:extLst>
              <a:ext uri="{FF2B5EF4-FFF2-40B4-BE49-F238E27FC236}">
                <a16:creationId xmlns:a16="http://schemas.microsoft.com/office/drawing/2014/main" id="{BE6232D6-50CD-B698-14DF-4F5A27395776}"/>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BDF4765D-9202-4F81-D4C8-B11E46E8B402}"/>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90644018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0" y="581440"/>
            <a:ext cx="7112000" cy="1142999"/>
          </a:xfrm>
        </p:spPr>
        <p:txBody>
          <a:bodyPr/>
          <a:lstStyle>
            <a:lvl1pPr>
              <a:defRPr sz="2800" spc="-180" baseline="0"/>
            </a:lvl1pPr>
          </a:lstStyle>
          <a:p>
            <a:r>
              <a:rPr lang="en-US" noProof="0" dirty="0"/>
              <a:t>Click to add title</a:t>
            </a:r>
          </a:p>
        </p:txBody>
      </p:sp>
      <p:sp>
        <p:nvSpPr>
          <p:cNvPr id="3" name="Content Placeholder 2"/>
          <p:cNvSpPr>
            <a:spLocks noGrp="1"/>
          </p:cNvSpPr>
          <p:nvPr>
            <p:ph idx="1" hasCustomPrompt="1"/>
          </p:nvPr>
        </p:nvSpPr>
        <p:spPr>
          <a:xfrm>
            <a:off x="1016000" y="1724439"/>
            <a:ext cx="10160000" cy="3990561"/>
          </a:xfrm>
        </p:spPr>
        <p:txBody>
          <a:bodyPr numCol="3" spcCol="1015200"/>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192C0DFA-1CB1-427A-8E9E-750569DCB657}"/>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43C32F2A-B66D-B6D5-BC1E-EBF8300221C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18995452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split A">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6096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4064000" cy="5143500"/>
          </a:xfrm>
        </p:spPr>
        <p:txBody>
          <a:bodyPr/>
          <a:lstStyle>
            <a:lvl1pPr>
              <a:defRPr sz="2800" spc="-180" baseline="0">
                <a:solidFill>
                  <a:schemeClr val="bg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3DCF2622-D659-48E0-7315-C7387BD4C49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2258D535-C25E-08A6-2C26-FBE0A94A38D5}"/>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5504701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split B">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6845445-64FE-646E-98FA-6757F8E5FE6F}"/>
              </a:ext>
            </a:extLst>
          </p:cNvPr>
          <p:cNvSpPr/>
          <p:nvPr userDrawn="1"/>
        </p:nvSpPr>
        <p:spPr>
          <a:xfrm>
            <a:off x="6096000" y="0"/>
            <a:ext cx="6096000" cy="6858000"/>
          </a:xfrm>
          <a:prstGeom prst="rect">
            <a:avLst/>
          </a:prstGeom>
          <a:solidFill>
            <a:srgbClr val="BCD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Background">
            <a:extLst>
              <a:ext uri="{FF2B5EF4-FFF2-40B4-BE49-F238E27FC236}">
                <a16:creationId xmlns:a16="http://schemas.microsoft.com/office/drawing/2014/main" id="{CE736B98-1340-62EF-59F8-D7D645149970}"/>
              </a:ext>
            </a:extLst>
          </p:cNvPr>
          <p:cNvSpPr/>
          <p:nvPr userDrawn="1"/>
        </p:nvSpPr>
        <p:spPr>
          <a:xfrm>
            <a:off x="0" y="0"/>
            <a:ext cx="6096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4064000" cy="5143500"/>
          </a:xfrm>
        </p:spPr>
        <p:txBody>
          <a:bodyPr/>
          <a:lstStyle>
            <a:lvl1pPr>
              <a:defRPr sz="2800" spc="-180" baseline="0">
                <a:solidFill>
                  <a:schemeClr val="bg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4B00D8CC-C5D8-4502-052E-A77492C533CD}"/>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AEDE9E90-437C-62DF-5155-E6923CF6DD0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56008943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split C">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6845445-64FE-646E-98FA-6757F8E5FE6F}"/>
              </a:ext>
            </a:extLst>
          </p:cNvPr>
          <p:cNvSpPr/>
          <p:nvPr userDrawn="1"/>
        </p:nvSpPr>
        <p:spPr>
          <a:xfrm>
            <a:off x="6096000" y="0"/>
            <a:ext cx="6096000" cy="6858000"/>
          </a:xfrm>
          <a:prstGeom prst="rect">
            <a:avLst/>
          </a:prstGeom>
          <a:solidFill>
            <a:srgbClr val="EF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a:xfrm>
            <a:off x="1016000" y="571501"/>
            <a:ext cx="4064000" cy="5143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A5A34D3A-887D-D1FA-6E48-9D6579F604FE}"/>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27F490B2-DC8E-2315-231D-0E2CB869A8D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585419265"/>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split D">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2"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7112000" y="583791"/>
            <a:ext cx="4064000" cy="55920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7112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6AA9DA8B-CBA2-1A7A-7B50-DDA2EEA025DF}"/>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38CE46C6-A82E-9E68-3EA1-4DD1A52444C4}"/>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670372707"/>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split E">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_DateCustomA" hidden="1">
            <a:extLst>
              <a:ext uri="{FF2B5EF4-FFF2-40B4-BE49-F238E27FC236}">
                <a16:creationId xmlns:a16="http://schemas.microsoft.com/office/drawing/2014/main" id="{65D7F899-F1AD-FDE9-96BB-9CFC92DAFE1A}"/>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BFB7D583-2F21-0EB2-FA04-5FD05A27CE96}"/>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86936249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split F">
    <p:bg>
      <p:bgPr>
        <a:solidFill>
          <a:srgbClr val="002664"/>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769E97D-0F98-CA2D-94CB-04249AB1525E}"/>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Date_DateCustomA" hidden="1">
            <a:extLst>
              <a:ext uri="{FF2B5EF4-FFF2-40B4-BE49-F238E27FC236}">
                <a16:creationId xmlns:a16="http://schemas.microsoft.com/office/drawing/2014/main" id="{5AE5164C-C20B-8076-6BB7-2C2A39507DF5}"/>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6C2CA471-A2FD-03B2-DE2D-2C5CF5B50CAF}"/>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576688763"/>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split G">
    <p:bg>
      <p:bgPr>
        <a:solidFill>
          <a:srgbClr val="2F3135"/>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769E97D-0F98-CA2D-94CB-04249AB1525E}"/>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4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Date_DateCustomA" hidden="1">
            <a:extLst>
              <a:ext uri="{FF2B5EF4-FFF2-40B4-BE49-F238E27FC236}">
                <a16:creationId xmlns:a16="http://schemas.microsoft.com/office/drawing/2014/main" id="{663ED12B-D4FE-23D3-22A8-EE584DBE806E}"/>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84F7E3A9-7C1E-AB7B-38AC-73429901985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71362483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Two columns.">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1" y="571500"/>
            <a:ext cx="4064000" cy="876298"/>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6000" y="1714501"/>
            <a:ext cx="1879600" cy="40004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Content Placeholder 3">
            <a:extLst>
              <a:ext uri="{FF2B5EF4-FFF2-40B4-BE49-F238E27FC236}">
                <a16:creationId xmlns:a16="http://schemas.microsoft.com/office/drawing/2014/main" id="{91CB7469-3391-9372-6F59-350B413CD38A}"/>
              </a:ext>
            </a:extLst>
          </p:cNvPr>
          <p:cNvSpPr>
            <a:spLocks noGrp="1"/>
          </p:cNvSpPr>
          <p:nvPr>
            <p:ph sz="half" idx="2" hasCustomPrompt="1"/>
          </p:nvPr>
        </p:nvSpPr>
        <p:spPr>
          <a:xfrm>
            <a:off x="3200401" y="1714501"/>
            <a:ext cx="1879600" cy="40005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_DateCustomA" hidden="1">
            <a:extLst>
              <a:ext uri="{FF2B5EF4-FFF2-40B4-BE49-F238E27FC236}">
                <a16:creationId xmlns:a16="http://schemas.microsoft.com/office/drawing/2014/main" id="{063BE6C7-9EA1-6AB0-95F6-C3B6001BD101}"/>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0" name="FLD_PresentationTitle" hidden="1">
            <a:extLst>
              <a:ext uri="{FF2B5EF4-FFF2-40B4-BE49-F238E27FC236}">
                <a16:creationId xmlns:a16="http://schemas.microsoft.com/office/drawing/2014/main" id="{3D120C54-5141-63EA-06B0-3A3EEE832FD1}"/>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70484714"/>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ro. Dark picture.">
    <p:bg>
      <p:bgPr>
        <a:solidFill>
          <a:schemeClr val="tx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03339083-32F6-B6AC-9B07-EBC1CF9E3451}"/>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71500"/>
            <a:ext cx="7112000" cy="4000500"/>
          </a:xfrm>
        </p:spPr>
        <p:txBody>
          <a:bodyPr/>
          <a:lstStyle>
            <a:lvl1pPr>
              <a:lnSpc>
                <a:spcPct val="100000"/>
              </a:lnSpc>
              <a:defRPr sz="6000" spc="-300" baseline="0">
                <a:solidFill>
                  <a:schemeClr val="tx1"/>
                </a:solidFill>
              </a:defRPr>
            </a:lvl1pPr>
          </a:lstStyle>
          <a:p>
            <a:r>
              <a:rPr lang="en-US" dirty="0"/>
              <a:t>Click to add title</a:t>
            </a:r>
          </a:p>
        </p:txBody>
      </p:sp>
      <p:sp>
        <p:nvSpPr>
          <p:cNvPr id="7" name="Subtitle 2">
            <a:extLst>
              <a:ext uri="{FF2B5EF4-FFF2-40B4-BE49-F238E27FC236}">
                <a16:creationId xmlns:a16="http://schemas.microsoft.com/office/drawing/2014/main" id="{A88DEE54-AD7D-6357-541F-77DFAFE2F7F2}"/>
              </a:ext>
            </a:extLst>
          </p:cNvPr>
          <p:cNvSpPr>
            <a:spLocks noGrp="1"/>
          </p:cNvSpPr>
          <p:nvPr>
            <p:ph type="subTitle" idx="1" hasCustomPrompt="1"/>
          </p:nvPr>
        </p:nvSpPr>
        <p:spPr>
          <a:xfrm>
            <a:off x="1016000" y="5143500"/>
            <a:ext cx="7112000" cy="571500"/>
          </a:xfrm>
        </p:spPr>
        <p:txBody>
          <a:bodyPr anchor="b" anchorCtr="0"/>
          <a:lstStyle>
            <a:lvl1pPr marL="0" indent="0" algn="l">
              <a:lnSpc>
                <a:spcPct val="100000"/>
              </a:lnSpc>
              <a:spcBef>
                <a:spcPts val="1000"/>
              </a:spcBef>
              <a:buFont typeface="Arial" panose="020B0604020202020204" pitchFamily="34" charset="0"/>
              <a:buChar char="​"/>
              <a:defRPr sz="1500">
                <a:solidFill>
                  <a:schemeClr val="tx1"/>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dirty="0"/>
              <a:t>Click to add text</a:t>
            </a:r>
          </a:p>
        </p:txBody>
      </p:sp>
      <p:sp>
        <p:nvSpPr>
          <p:cNvPr id="8" name="Text Placeholder logo">
            <a:extLst>
              <a:ext uri="{FF2B5EF4-FFF2-40B4-BE49-F238E27FC236}">
                <a16:creationId xmlns:a16="http://schemas.microsoft.com/office/drawing/2014/main" id="{99992B8E-2755-D334-48EB-880B817594C9}"/>
              </a:ext>
            </a:extLst>
          </p:cNvPr>
          <p:cNvSpPr>
            <a:spLocks noGrp="1"/>
          </p:cNvSpPr>
          <p:nvPr>
            <p:ph type="body" sz="quarter" idx="14" hasCustomPrompt="1"/>
          </p:nvPr>
        </p:nvSpPr>
        <p:spPr>
          <a:xfrm>
            <a:off x="1016000" y="6090767"/>
            <a:ext cx="661414" cy="195733"/>
          </a:xfrm>
          <a:blipFill>
            <a:blip r:embed="rId2" cstate="screen">
              <a:extLst>
                <a:ext uri="{28A0092B-C50C-407E-A947-70E740481C1C}">
                  <a14:useLocalDpi xmlns:a14="http://schemas.microsoft.com/office/drawing/2010/main"/>
                </a:ext>
              </a:extLst>
            </a:blip>
            <a:srcRect/>
            <a:stretch>
              <a:fillRect l="-39" r="-39"/>
            </a:stretch>
          </a:blipFill>
        </p:spPr>
        <p:txBody>
          <a:bodyPr/>
          <a:lstStyle>
            <a:lvl1pPr marL="0" indent="0">
              <a:buNone/>
              <a:defRPr sz="100">
                <a:noFill/>
              </a:defRPr>
            </a:lvl1pPr>
          </a:lstStyle>
          <a:p>
            <a:pPr lvl="0"/>
            <a:r>
              <a:rPr lang="en-US" dirty="0"/>
              <a:t>.</a:t>
            </a:r>
          </a:p>
        </p:txBody>
      </p:sp>
      <p:sp>
        <p:nvSpPr>
          <p:cNvPr id="13" name="Date_DateCustomA" hidden="1">
            <a:extLst>
              <a:ext uri="{FF2B5EF4-FFF2-40B4-BE49-F238E27FC236}">
                <a16:creationId xmlns:a16="http://schemas.microsoft.com/office/drawing/2014/main" id="{BDE2133D-F949-2B78-1FB8-2497C0F95431}"/>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4" name="FLD_PresentationTitle" hidden="1">
            <a:extLst>
              <a:ext uri="{FF2B5EF4-FFF2-40B4-BE49-F238E27FC236}">
                <a16:creationId xmlns:a16="http://schemas.microsoft.com/office/drawing/2014/main" id="{B0AEC2B2-1751-BF9A-070E-37CF02B0031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5" name="Slide Number Placeholder 5" hidden="1">
            <a:extLst>
              <a:ext uri="{FF2B5EF4-FFF2-40B4-BE49-F238E27FC236}">
                <a16:creationId xmlns:a16="http://schemas.microsoft.com/office/drawing/2014/main" id="{017562DB-CBFA-21AA-7D2C-9943DAF434CA}"/>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359305413"/>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4 split">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2" y="-3"/>
            <a:ext cx="8128002"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bwMode="white">
          <a:xfrm>
            <a:off x="9144000" y="571500"/>
            <a:ext cx="2032000" cy="11429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9144000" y="1714500"/>
            <a:ext cx="2032000" cy="40005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ABBB9E5C-2A23-1E64-A74E-B72955851CD6}"/>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F95729FB-88F6-08B1-C189-5A2EFA3A5187}"/>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96191725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8 split">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4063998" y="-3"/>
            <a:ext cx="8128002"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bwMode="white">
          <a:xfrm>
            <a:off x="1016000" y="583791"/>
            <a:ext cx="2031998" cy="11429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5998" y="1714500"/>
            <a:ext cx="2032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_DateCustomA" hidden="1">
            <a:extLst>
              <a:ext uri="{FF2B5EF4-FFF2-40B4-BE49-F238E27FC236}">
                <a16:creationId xmlns:a16="http://schemas.microsoft.com/office/drawing/2014/main" id="{D561AFBC-E08F-3499-6AE8-256B43500740}"/>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D5BB4934-9905-0D7D-50F4-2251ADE46DB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844225672"/>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1143000"/>
          </a:xfrm>
        </p:spPr>
        <p:txBody>
          <a:bodyPr/>
          <a:lstStyle>
            <a:lvl1pPr>
              <a:defRPr sz="2800"/>
            </a:lvl1pPr>
          </a:lstStyle>
          <a:p>
            <a:r>
              <a:rPr lang="en-US" dirty="0"/>
              <a:t>Click to add title</a:t>
            </a:r>
          </a:p>
        </p:txBody>
      </p:sp>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24913289"/>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500"/>
          </a:xfrm>
        </p:spPr>
        <p:txBody>
          <a:bodyPr/>
          <a:lstStyle>
            <a:lvl1pPr>
              <a:defRPr sz="2800"/>
            </a:lvl1pPr>
          </a:lstStyle>
          <a:p>
            <a:r>
              <a:rPr lang="en-US" dirty="0"/>
              <a:t>Click to add title</a:t>
            </a:r>
          </a:p>
        </p:txBody>
      </p:sp>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Text Placeholder 11">
            <a:extLst>
              <a:ext uri="{FF2B5EF4-FFF2-40B4-BE49-F238E27FC236}">
                <a16:creationId xmlns:a16="http://schemas.microsoft.com/office/drawing/2014/main" id="{E3A0DC2B-B593-D15B-E451-6EF7B951A757}"/>
              </a:ext>
            </a:extLst>
          </p:cNvPr>
          <p:cNvSpPr>
            <a:spLocks noGrp="1"/>
          </p:cNvSpPr>
          <p:nvPr>
            <p:ph type="body" sz="quarter" idx="13" hasCustomPrompt="1"/>
          </p:nvPr>
        </p:nvSpPr>
        <p:spPr>
          <a:xfrm>
            <a:off x="1016000" y="1143000"/>
            <a:ext cx="10160000" cy="571500"/>
          </a:xfrm>
        </p:spPr>
        <p:txBody>
          <a:bodyPr/>
          <a:lstStyle>
            <a:lvl1pPr marL="0" indent="0">
              <a:buNone/>
              <a:defRPr sz="2000"/>
            </a:lvl1pPr>
          </a:lstStyle>
          <a:p>
            <a:pPr lvl="0"/>
            <a:r>
              <a:rPr lang="en-US" dirty="0"/>
              <a:t>Click to add subtitle</a:t>
            </a:r>
          </a:p>
        </p:txBody>
      </p:sp>
    </p:spTree>
    <p:extLst>
      <p:ext uri="{BB962C8B-B14F-4D97-AF65-F5344CB8AC3E}">
        <p14:creationId xmlns:p14="http://schemas.microsoft.com/office/powerpoint/2010/main" val="916503082"/>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7" name="Picture Placeholder 6">
            <a:extLst>
              <a:ext uri="{FF2B5EF4-FFF2-40B4-BE49-F238E27FC236}">
                <a16:creationId xmlns:a16="http://schemas.microsoft.com/office/drawing/2014/main" id="{58EF3CCE-E246-1024-5380-36F7E318A97E}"/>
              </a:ext>
            </a:extLst>
          </p:cNvPr>
          <p:cNvSpPr>
            <a:spLocks noGrp="1"/>
          </p:cNvSpPr>
          <p:nvPr>
            <p:ph type="pic" sz="quarter" idx="13" hasCustomPrompt="1"/>
          </p:nvPr>
        </p:nvSpPr>
        <p:spPr>
          <a:xfrm>
            <a:off x="1016000" y="1714500"/>
            <a:ext cx="3048000" cy="4572000"/>
          </a:xfrm>
        </p:spPr>
        <p:txBody>
          <a:bodyPr anchor="ctr"/>
          <a:lstStyle>
            <a:lvl1pPr marL="0" indent="0" algn="ctr">
              <a:buNone/>
              <a:defRPr/>
            </a:lvl1pPr>
          </a:lstStyle>
          <a:p>
            <a:r>
              <a:rPr lang="en-GB" dirty="0"/>
              <a:t>Add photo here</a:t>
            </a:r>
          </a:p>
        </p:txBody>
      </p:sp>
      <p:sp>
        <p:nvSpPr>
          <p:cNvPr id="10" name="Picture Placeholder 6">
            <a:extLst>
              <a:ext uri="{FF2B5EF4-FFF2-40B4-BE49-F238E27FC236}">
                <a16:creationId xmlns:a16="http://schemas.microsoft.com/office/drawing/2014/main" id="{EAF5E4D0-5B87-4292-E9D6-4DD6ABB8BCA8}"/>
              </a:ext>
            </a:extLst>
          </p:cNvPr>
          <p:cNvSpPr>
            <a:spLocks noGrp="1"/>
          </p:cNvSpPr>
          <p:nvPr>
            <p:ph type="pic" sz="quarter" idx="14" hasCustomPrompt="1"/>
          </p:nvPr>
        </p:nvSpPr>
        <p:spPr>
          <a:xfrm>
            <a:off x="4572000" y="1714500"/>
            <a:ext cx="3048000" cy="4572000"/>
          </a:xfrm>
        </p:spPr>
        <p:txBody>
          <a:bodyPr anchor="ctr"/>
          <a:lstStyle>
            <a:lvl1pPr marL="0" indent="0" algn="ctr">
              <a:buNone/>
              <a:defRPr/>
            </a:lvl1pPr>
          </a:lstStyle>
          <a:p>
            <a:r>
              <a:rPr lang="en-GB" dirty="0"/>
              <a:t>Add photo here</a:t>
            </a:r>
          </a:p>
        </p:txBody>
      </p:sp>
      <p:sp>
        <p:nvSpPr>
          <p:cNvPr id="11" name="Picture Placeholder 6">
            <a:extLst>
              <a:ext uri="{FF2B5EF4-FFF2-40B4-BE49-F238E27FC236}">
                <a16:creationId xmlns:a16="http://schemas.microsoft.com/office/drawing/2014/main" id="{3E80C29B-9A41-74AF-4700-B0C9AA5C1629}"/>
              </a:ext>
            </a:extLst>
          </p:cNvPr>
          <p:cNvSpPr>
            <a:spLocks noGrp="1"/>
          </p:cNvSpPr>
          <p:nvPr>
            <p:ph type="pic" sz="quarter" idx="15" hasCustomPrompt="1"/>
          </p:nvPr>
        </p:nvSpPr>
        <p:spPr>
          <a:xfrm>
            <a:off x="8128000" y="1714500"/>
            <a:ext cx="30480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247150249"/>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7" name="Picture Placeholder 6">
            <a:extLst>
              <a:ext uri="{FF2B5EF4-FFF2-40B4-BE49-F238E27FC236}">
                <a16:creationId xmlns:a16="http://schemas.microsoft.com/office/drawing/2014/main" id="{58EF3CCE-E246-1024-5380-36F7E318A97E}"/>
              </a:ext>
            </a:extLst>
          </p:cNvPr>
          <p:cNvSpPr>
            <a:spLocks noGrp="1"/>
          </p:cNvSpPr>
          <p:nvPr>
            <p:ph type="pic" sz="quarter" idx="13" hasCustomPrompt="1"/>
          </p:nvPr>
        </p:nvSpPr>
        <p:spPr>
          <a:xfrm>
            <a:off x="1016000" y="1714499"/>
            <a:ext cx="2527300" cy="4572000"/>
          </a:xfrm>
        </p:spPr>
        <p:txBody>
          <a:bodyPr anchor="ctr"/>
          <a:lstStyle>
            <a:lvl1pPr marL="0" indent="0" algn="ctr">
              <a:buNone/>
              <a:defRPr/>
            </a:lvl1pPr>
          </a:lstStyle>
          <a:p>
            <a:r>
              <a:rPr lang="en-GB" dirty="0"/>
              <a:t>Add photo here</a:t>
            </a:r>
          </a:p>
        </p:txBody>
      </p:sp>
      <p:sp>
        <p:nvSpPr>
          <p:cNvPr id="2" name="Picture Placeholder 6">
            <a:extLst>
              <a:ext uri="{FF2B5EF4-FFF2-40B4-BE49-F238E27FC236}">
                <a16:creationId xmlns:a16="http://schemas.microsoft.com/office/drawing/2014/main" id="{F8D826DE-3B17-23A6-5013-5265E2649977}"/>
              </a:ext>
            </a:extLst>
          </p:cNvPr>
          <p:cNvSpPr>
            <a:spLocks noGrp="1"/>
          </p:cNvSpPr>
          <p:nvPr>
            <p:ph type="pic" sz="quarter" idx="14" hasCustomPrompt="1"/>
          </p:nvPr>
        </p:nvSpPr>
        <p:spPr>
          <a:xfrm>
            <a:off x="3560231" y="1714499"/>
            <a:ext cx="2527301" cy="4572000"/>
          </a:xfrm>
        </p:spPr>
        <p:txBody>
          <a:bodyPr anchor="ctr"/>
          <a:lstStyle>
            <a:lvl1pPr marL="0" indent="0" algn="ctr">
              <a:buNone/>
              <a:defRPr/>
            </a:lvl1pPr>
          </a:lstStyle>
          <a:p>
            <a:r>
              <a:rPr lang="en-GB" dirty="0"/>
              <a:t>Add photo here</a:t>
            </a:r>
          </a:p>
        </p:txBody>
      </p:sp>
      <p:sp>
        <p:nvSpPr>
          <p:cNvPr id="3" name="Picture Placeholder 6">
            <a:extLst>
              <a:ext uri="{FF2B5EF4-FFF2-40B4-BE49-F238E27FC236}">
                <a16:creationId xmlns:a16="http://schemas.microsoft.com/office/drawing/2014/main" id="{6FF5E29D-0257-9799-DC85-BE2722718FF7}"/>
              </a:ext>
            </a:extLst>
          </p:cNvPr>
          <p:cNvSpPr>
            <a:spLocks noGrp="1"/>
          </p:cNvSpPr>
          <p:nvPr>
            <p:ph type="pic" sz="quarter" idx="15" hasCustomPrompt="1"/>
          </p:nvPr>
        </p:nvSpPr>
        <p:spPr>
          <a:xfrm>
            <a:off x="6104466" y="1714499"/>
            <a:ext cx="2544234" cy="4572000"/>
          </a:xfrm>
        </p:spPr>
        <p:txBody>
          <a:bodyPr anchor="ctr"/>
          <a:lstStyle>
            <a:lvl1pPr marL="0" indent="0" algn="ctr">
              <a:buNone/>
              <a:defRPr/>
            </a:lvl1pPr>
          </a:lstStyle>
          <a:p>
            <a:r>
              <a:rPr lang="en-GB" dirty="0"/>
              <a:t>Add photo here</a:t>
            </a:r>
          </a:p>
        </p:txBody>
      </p:sp>
      <p:sp>
        <p:nvSpPr>
          <p:cNvPr id="8" name="Picture Placeholder 6">
            <a:extLst>
              <a:ext uri="{FF2B5EF4-FFF2-40B4-BE49-F238E27FC236}">
                <a16:creationId xmlns:a16="http://schemas.microsoft.com/office/drawing/2014/main" id="{66B91207-BE73-9981-2C64-26855D823ACC}"/>
              </a:ext>
            </a:extLst>
          </p:cNvPr>
          <p:cNvSpPr>
            <a:spLocks noGrp="1"/>
          </p:cNvSpPr>
          <p:nvPr>
            <p:ph type="pic" sz="quarter" idx="16" hasCustomPrompt="1"/>
          </p:nvPr>
        </p:nvSpPr>
        <p:spPr>
          <a:xfrm>
            <a:off x="8648700" y="1714499"/>
            <a:ext cx="25273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129886216"/>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7" name="Picture Placeholder 16">
            <a:extLst>
              <a:ext uri="{FF2B5EF4-FFF2-40B4-BE49-F238E27FC236}">
                <a16:creationId xmlns:a16="http://schemas.microsoft.com/office/drawing/2014/main" id="{6E29AD41-C8C2-90DE-E65A-EFBC9857F20C}"/>
              </a:ext>
            </a:extLst>
          </p:cNvPr>
          <p:cNvSpPr>
            <a:spLocks noGrp="1"/>
          </p:cNvSpPr>
          <p:nvPr>
            <p:ph type="pic" sz="quarter" idx="13" hasCustomPrompt="1"/>
          </p:nvPr>
        </p:nvSpPr>
        <p:spPr>
          <a:xfrm>
            <a:off x="1016000" y="1714500"/>
            <a:ext cx="2032000" cy="4572000"/>
          </a:xfrm>
        </p:spPr>
        <p:txBody>
          <a:bodyPr anchor="ctr"/>
          <a:lstStyle>
            <a:lvl1pPr marL="0" indent="0" algn="ctr">
              <a:buNone/>
              <a:defRPr/>
            </a:lvl1pPr>
          </a:lstStyle>
          <a:p>
            <a:r>
              <a:rPr lang="en-GB" dirty="0"/>
              <a:t>Add photo here</a:t>
            </a:r>
          </a:p>
        </p:txBody>
      </p:sp>
      <p:sp>
        <p:nvSpPr>
          <p:cNvPr id="18" name="Picture Placeholder 16">
            <a:extLst>
              <a:ext uri="{FF2B5EF4-FFF2-40B4-BE49-F238E27FC236}">
                <a16:creationId xmlns:a16="http://schemas.microsoft.com/office/drawing/2014/main" id="{B16CB37F-37AA-410D-204B-AD1EBCDF0840}"/>
              </a:ext>
            </a:extLst>
          </p:cNvPr>
          <p:cNvSpPr>
            <a:spLocks noGrp="1"/>
          </p:cNvSpPr>
          <p:nvPr>
            <p:ph type="pic" sz="quarter" idx="14" hasCustomPrompt="1"/>
          </p:nvPr>
        </p:nvSpPr>
        <p:spPr>
          <a:xfrm>
            <a:off x="3046413" y="1714500"/>
            <a:ext cx="2032000" cy="4572000"/>
          </a:xfrm>
        </p:spPr>
        <p:txBody>
          <a:bodyPr anchor="ctr"/>
          <a:lstStyle>
            <a:lvl1pPr marL="0" indent="0" algn="ctr">
              <a:buNone/>
              <a:defRPr/>
            </a:lvl1pPr>
          </a:lstStyle>
          <a:p>
            <a:r>
              <a:rPr lang="en-GB" dirty="0"/>
              <a:t>Add photo here</a:t>
            </a:r>
          </a:p>
        </p:txBody>
      </p:sp>
      <p:sp>
        <p:nvSpPr>
          <p:cNvPr id="19" name="Picture Placeholder 16">
            <a:extLst>
              <a:ext uri="{FF2B5EF4-FFF2-40B4-BE49-F238E27FC236}">
                <a16:creationId xmlns:a16="http://schemas.microsoft.com/office/drawing/2014/main" id="{B8AA3438-1E4F-A17B-4BA6-84604FFDA346}"/>
              </a:ext>
            </a:extLst>
          </p:cNvPr>
          <p:cNvSpPr>
            <a:spLocks noGrp="1"/>
          </p:cNvSpPr>
          <p:nvPr>
            <p:ph type="pic" sz="quarter" idx="15" hasCustomPrompt="1"/>
          </p:nvPr>
        </p:nvSpPr>
        <p:spPr>
          <a:xfrm>
            <a:off x="5076825" y="1714500"/>
            <a:ext cx="2032000" cy="4572000"/>
          </a:xfrm>
        </p:spPr>
        <p:txBody>
          <a:bodyPr anchor="ctr"/>
          <a:lstStyle>
            <a:lvl1pPr marL="0" indent="0" algn="ctr">
              <a:buNone/>
              <a:defRPr/>
            </a:lvl1pPr>
          </a:lstStyle>
          <a:p>
            <a:r>
              <a:rPr lang="en-GB" dirty="0"/>
              <a:t>Add photo here</a:t>
            </a:r>
          </a:p>
        </p:txBody>
      </p:sp>
      <p:sp>
        <p:nvSpPr>
          <p:cNvPr id="20" name="Picture Placeholder 16">
            <a:extLst>
              <a:ext uri="{FF2B5EF4-FFF2-40B4-BE49-F238E27FC236}">
                <a16:creationId xmlns:a16="http://schemas.microsoft.com/office/drawing/2014/main" id="{DF3C2F97-EEF8-DFB6-BEE7-9C6CB8E21585}"/>
              </a:ext>
            </a:extLst>
          </p:cNvPr>
          <p:cNvSpPr>
            <a:spLocks noGrp="1"/>
          </p:cNvSpPr>
          <p:nvPr>
            <p:ph type="pic" sz="quarter" idx="16" hasCustomPrompt="1"/>
          </p:nvPr>
        </p:nvSpPr>
        <p:spPr>
          <a:xfrm>
            <a:off x="7105650" y="1714500"/>
            <a:ext cx="2032000" cy="4572000"/>
          </a:xfrm>
        </p:spPr>
        <p:txBody>
          <a:bodyPr anchor="ctr"/>
          <a:lstStyle>
            <a:lvl1pPr marL="0" indent="0" algn="ctr">
              <a:buNone/>
              <a:defRPr/>
            </a:lvl1pPr>
          </a:lstStyle>
          <a:p>
            <a:r>
              <a:rPr lang="en-GB" dirty="0"/>
              <a:t>Add photo here</a:t>
            </a:r>
          </a:p>
        </p:txBody>
      </p:sp>
      <p:sp>
        <p:nvSpPr>
          <p:cNvPr id="21" name="Picture Placeholder 16">
            <a:extLst>
              <a:ext uri="{FF2B5EF4-FFF2-40B4-BE49-F238E27FC236}">
                <a16:creationId xmlns:a16="http://schemas.microsoft.com/office/drawing/2014/main" id="{938A246F-FC1C-528B-BF2A-063647BFB584}"/>
              </a:ext>
            </a:extLst>
          </p:cNvPr>
          <p:cNvSpPr>
            <a:spLocks noGrp="1"/>
          </p:cNvSpPr>
          <p:nvPr>
            <p:ph type="pic" sz="quarter" idx="17" hasCustomPrompt="1"/>
          </p:nvPr>
        </p:nvSpPr>
        <p:spPr>
          <a:xfrm>
            <a:off x="9144635" y="1714500"/>
            <a:ext cx="20320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769990759"/>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316812702"/>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B228394F-BE7A-2262-4AF9-4B90EED71CE4}"/>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5" name="Slide Number Placeholder 2" hidden="1">
            <a:extLst>
              <a:ext uri="{FF2B5EF4-FFF2-40B4-BE49-F238E27FC236}">
                <a16:creationId xmlns:a16="http://schemas.microsoft.com/office/drawing/2014/main" id="{5681F9E3-16E7-1875-E3BC-602B9846CA68}"/>
              </a:ext>
            </a:extLst>
          </p:cNvPr>
          <p:cNvSpPr>
            <a:spLocks noGrp="1"/>
          </p:cNvSpPr>
          <p:nvPr>
            <p:ph type="sldNum" sz="quarter" idx="10"/>
          </p:nvPr>
        </p:nvSpPr>
        <p:spPr>
          <a:xfrm>
            <a:off x="0" y="6858000"/>
            <a:ext cx="0" cy="0"/>
          </a:xfrm>
        </p:spPr>
        <p:txBody>
          <a:bodyPr/>
          <a:lstStyle>
            <a:lvl1pPr>
              <a:defRPr>
                <a:noFill/>
              </a:defRPr>
            </a:lvl1pPr>
          </a:lstStyle>
          <a:p>
            <a:fld id="{D0EF7201-F92F-4B08-8CD8-21667D02614A}" type="slidenum">
              <a:rPr lang="en-US" smtClean="0"/>
              <a:pPr/>
              <a:t>‹#›</a:t>
            </a:fld>
            <a:endParaRPr lang="en-US" dirty="0"/>
          </a:p>
        </p:txBody>
      </p:sp>
      <p:sp>
        <p:nvSpPr>
          <p:cNvPr id="10" name="Date_DateCustomA" hidden="1">
            <a:extLst>
              <a:ext uri="{FF2B5EF4-FFF2-40B4-BE49-F238E27FC236}">
                <a16:creationId xmlns:a16="http://schemas.microsoft.com/office/drawing/2014/main" id="{E805FD9B-473D-902D-E033-2D4D9995A952}"/>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71BDDE09-C5FF-5BF0-2014-6703726DDB61}"/>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pic>
        <p:nvPicPr>
          <p:cNvPr id="3" name="Graphic 2">
            <a:extLst>
              <a:ext uri="{FF2B5EF4-FFF2-40B4-BE49-F238E27FC236}">
                <a16:creationId xmlns:a16="http://schemas.microsoft.com/office/drawing/2014/main" id="{7AC4336A-44A7-B57B-C11B-6FE9938BFD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3787" y="2190750"/>
            <a:ext cx="4924425" cy="2476500"/>
          </a:xfrm>
          <a:prstGeom prst="rect">
            <a:avLst/>
          </a:prstGeom>
        </p:spPr>
      </p:pic>
    </p:spTree>
    <p:extLst>
      <p:ext uri="{BB962C8B-B14F-4D97-AF65-F5344CB8AC3E}">
        <p14:creationId xmlns:p14="http://schemas.microsoft.com/office/powerpoint/2010/main" val="2135461800"/>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6544B24D-C639-700F-B730-B477473093D3}"/>
              </a:ext>
            </a:extLst>
          </p:cNvPr>
          <p:cNvSpPr txBox="1"/>
          <p:nvPr userDrawn="1"/>
        </p:nvSpPr>
        <p:spPr>
          <a:xfrm>
            <a:off x="4467579" y="1608016"/>
            <a:ext cx="2642834" cy="421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200"/>
              </a:spcBef>
              <a:defRPr sz="3200"/>
            </a:pPr>
            <a:r>
              <a:rPr lang="en-US" sz="1600" dirty="0"/>
              <a:t>PICTURES</a:t>
            </a:r>
            <a:br>
              <a:rPr lang="en-US" sz="1600" dirty="0"/>
            </a:br>
            <a:r>
              <a:rPr lang="en-US" sz="900" b="1" dirty="0"/>
              <a:t>Insert corporate picture from Templafy</a:t>
            </a:r>
            <a:endParaRPr lang="en-US" sz="900" dirty="0"/>
          </a:p>
          <a:p>
            <a:pPr>
              <a:spcBef>
                <a:spcPts val="600"/>
              </a:spcBef>
              <a:defRPr sz="1800" b="1"/>
            </a:pPr>
            <a:r>
              <a:rPr lang="en-US" sz="900" dirty="0"/>
              <a:t>1.</a:t>
            </a:r>
            <a:r>
              <a:rPr lang="en-US" sz="900" b="0" dirty="0"/>
              <a:t> Click the blue </a:t>
            </a:r>
            <a:r>
              <a:rPr lang="en-US" sz="900" dirty="0"/>
              <a:t>Templafy </a:t>
            </a:r>
            <a:r>
              <a:rPr lang="en-US" sz="900" b="0" dirty="0"/>
              <a:t>button</a:t>
            </a:r>
          </a:p>
          <a:p>
            <a:pPr>
              <a:spcBef>
                <a:spcPts val="600"/>
              </a:spcBef>
              <a:defRPr sz="1800" b="1"/>
            </a:pPr>
            <a:r>
              <a:rPr lang="en-US" sz="900" dirty="0"/>
              <a:t>2. </a:t>
            </a:r>
            <a:r>
              <a:rPr lang="en-US" sz="900" b="0" dirty="0"/>
              <a:t>In the dropdown, click the </a:t>
            </a:r>
            <a:r>
              <a:rPr lang="en-US" sz="900" dirty="0"/>
              <a:t>Photos </a:t>
            </a:r>
            <a:r>
              <a:rPr lang="en-US" sz="900" b="0" dirty="0"/>
              <a:t>button in the Templafy pane on the right side of the screen</a:t>
            </a:r>
          </a:p>
          <a:p>
            <a:pPr>
              <a:spcBef>
                <a:spcPts val="600"/>
              </a:spcBef>
              <a:defRPr sz="1800" b="1"/>
            </a:pPr>
            <a:r>
              <a:rPr lang="en-US" sz="900" dirty="0"/>
              <a:t>3. </a:t>
            </a:r>
            <a:r>
              <a:rPr lang="en-US" sz="900" b="0" dirty="0"/>
              <a:t>Find your image and click in once to insert</a:t>
            </a:r>
          </a:p>
          <a:p>
            <a:pPr>
              <a:spcBef>
                <a:spcPts val="600"/>
              </a:spcBef>
              <a:defRPr sz="1800"/>
            </a:pPr>
            <a:endParaRPr lang="en-US" sz="900" b="0" dirty="0"/>
          </a:p>
          <a:p>
            <a:pPr>
              <a:spcBef>
                <a:spcPts val="600"/>
              </a:spcBef>
              <a:defRPr sz="1800"/>
            </a:pPr>
            <a:endParaRPr lang="en-US" sz="900" b="0" dirty="0"/>
          </a:p>
          <a:p>
            <a:pPr>
              <a:spcBef>
                <a:spcPts val="600"/>
              </a:spcBef>
              <a:defRPr sz="1800"/>
            </a:pPr>
            <a:endParaRPr lang="en-US" sz="900" b="0" dirty="0"/>
          </a:p>
          <a:p>
            <a:pPr>
              <a:spcBef>
                <a:spcPts val="600"/>
              </a:spcBef>
              <a:defRPr sz="1800" b="1"/>
            </a:pPr>
            <a:r>
              <a:rPr lang="en-US" sz="900" dirty="0"/>
              <a:t>Hint: </a:t>
            </a:r>
            <a:r>
              <a:rPr lang="en-US" sz="900" b="0" dirty="0"/>
              <a:t>You can search for images in the search field.</a:t>
            </a:r>
          </a:p>
          <a:p>
            <a:pPr>
              <a:spcBef>
                <a:spcPts val="600"/>
              </a:spcBef>
              <a:defRPr sz="1800"/>
            </a:pPr>
            <a:endParaRPr lang="en-US" sz="900" b="0" dirty="0"/>
          </a:p>
          <a:p>
            <a:pPr>
              <a:spcBef>
                <a:spcPts val="600"/>
              </a:spcBef>
              <a:defRPr sz="1800" b="1"/>
            </a:pPr>
            <a:r>
              <a:rPr lang="en-US" sz="900" dirty="0"/>
              <a:t>Crop picture</a:t>
            </a:r>
          </a:p>
          <a:p>
            <a:pPr>
              <a:spcBef>
                <a:spcPts val="600"/>
              </a:spcBef>
              <a:defRPr sz="1800" b="1"/>
            </a:pPr>
            <a:r>
              <a:rPr lang="en-US" sz="900" dirty="0"/>
              <a:t>1. </a:t>
            </a:r>
            <a:r>
              <a:rPr lang="en-US" sz="900" b="0" dirty="0"/>
              <a:t>Click </a:t>
            </a:r>
            <a:r>
              <a:rPr lang="en-US" sz="900" dirty="0"/>
              <a:t>Crop</a:t>
            </a:r>
            <a:r>
              <a:rPr lang="en-US" sz="900" b="0" dirty="0"/>
              <a:t> to change size or </a:t>
            </a:r>
            <a:br>
              <a:rPr lang="en-US" sz="900" b="0" dirty="0"/>
            </a:br>
            <a:r>
              <a:rPr lang="en-US" sz="900" b="0" dirty="0"/>
              <a:t>focus of the picture</a:t>
            </a:r>
          </a:p>
          <a:p>
            <a:pPr>
              <a:spcBef>
                <a:spcPts val="600"/>
              </a:spcBef>
              <a:defRPr sz="1800" b="1"/>
            </a:pPr>
            <a:r>
              <a:rPr lang="en-US" sz="900" dirty="0"/>
              <a:t>2. </a:t>
            </a:r>
            <a:r>
              <a:rPr lang="en-US" sz="900" b="0" dirty="0"/>
              <a:t>If you want to scale the picture, </a:t>
            </a:r>
            <a:br>
              <a:rPr lang="en-US" sz="900" b="0" dirty="0"/>
            </a:br>
            <a:r>
              <a:rPr lang="en-US" sz="900" b="0" dirty="0"/>
              <a:t>hold </a:t>
            </a:r>
            <a:r>
              <a:rPr lang="en-US" sz="900" dirty="0"/>
              <a:t>SHIFT</a:t>
            </a:r>
            <a:r>
              <a:rPr lang="en-US" sz="900" b="0" dirty="0"/>
              <a:t>-key down while </a:t>
            </a:r>
            <a:br>
              <a:rPr lang="en-US" sz="900" b="0" dirty="0"/>
            </a:br>
            <a:r>
              <a:rPr lang="en-US" sz="900" b="0" dirty="0"/>
              <a:t>dragging the corners of the picture</a:t>
            </a:r>
            <a:br>
              <a:rPr lang="en-US" sz="900" b="0" dirty="0"/>
            </a:br>
            <a:endParaRPr lang="en-US" sz="900" b="0" dirty="0"/>
          </a:p>
          <a:p>
            <a:pPr>
              <a:spcBef>
                <a:spcPts val="600"/>
              </a:spcBef>
              <a:defRPr sz="1800" b="1"/>
            </a:pPr>
            <a:r>
              <a:rPr lang="en-US" sz="900" dirty="0"/>
              <a:t>HINT: </a:t>
            </a:r>
            <a:r>
              <a:rPr lang="en-US" sz="900" b="0" dirty="0"/>
              <a:t>If you delete the picture and </a:t>
            </a:r>
            <a:br>
              <a:rPr lang="en-US" sz="900" b="0" dirty="0"/>
            </a:br>
            <a:r>
              <a:rPr lang="en-US" sz="900" b="0" dirty="0"/>
              <a:t>insert a new one, the picture may </a:t>
            </a:r>
            <a:br>
              <a:rPr lang="en-US" sz="900" b="0" dirty="0"/>
            </a:br>
            <a:r>
              <a:rPr lang="en-US" sz="900" b="0" dirty="0"/>
              <a:t>lie in front of the text or graphic.</a:t>
            </a:r>
            <a:br>
              <a:rPr lang="en-US" sz="900" b="0" dirty="0"/>
            </a:br>
            <a:r>
              <a:rPr lang="en-US" sz="900" b="0" dirty="0"/>
              <a:t>If this happens, select the picture, </a:t>
            </a:r>
            <a:br>
              <a:rPr lang="en-US" sz="900" b="0" dirty="0"/>
            </a:br>
            <a:r>
              <a:rPr lang="en-US" sz="900" b="0" dirty="0"/>
              <a:t>right-click and choose </a:t>
            </a:r>
            <a:r>
              <a:rPr lang="en-US" sz="900" dirty="0"/>
              <a:t>Send to Back</a:t>
            </a:r>
          </a:p>
        </p:txBody>
      </p:sp>
      <p:grpSp>
        <p:nvGrpSpPr>
          <p:cNvPr id="4" name="Gruppe 25">
            <a:extLst>
              <a:ext uri="{FF2B5EF4-FFF2-40B4-BE49-F238E27FC236}">
                <a16:creationId xmlns:a16="http://schemas.microsoft.com/office/drawing/2014/main" id="{8A1E5916-BEF1-B39E-88A3-27A3CE33FBE2}"/>
              </a:ext>
            </a:extLst>
          </p:cNvPr>
          <p:cNvGrpSpPr/>
          <p:nvPr userDrawn="1"/>
        </p:nvGrpSpPr>
        <p:grpSpPr>
          <a:xfrm>
            <a:off x="7145756" y="1876097"/>
            <a:ext cx="676670" cy="997705"/>
            <a:chOff x="0" y="0"/>
            <a:chExt cx="1353338" cy="1995408"/>
          </a:xfrm>
        </p:grpSpPr>
        <p:pic>
          <p:nvPicPr>
            <p:cNvPr id="5" name="Billede 26" descr="Billede 26">
              <a:extLst>
                <a:ext uri="{FF2B5EF4-FFF2-40B4-BE49-F238E27FC236}">
                  <a16:creationId xmlns:a16="http://schemas.microsoft.com/office/drawing/2014/main" id="{CD4E4287-D76C-463D-B65A-CB61F4A703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11573" cy="731703"/>
            </a:xfrm>
            <a:prstGeom prst="rect">
              <a:avLst/>
            </a:prstGeom>
            <a:ln w="12700" cap="flat">
              <a:noFill/>
              <a:miter lim="400000"/>
            </a:ln>
            <a:effectLst/>
          </p:spPr>
        </p:pic>
        <p:pic>
          <p:nvPicPr>
            <p:cNvPr id="6" name="Billede 37" descr="Billede 37">
              <a:extLst>
                <a:ext uri="{FF2B5EF4-FFF2-40B4-BE49-F238E27FC236}">
                  <a16:creationId xmlns:a16="http://schemas.microsoft.com/office/drawing/2014/main" id="{517F9EF2-51C8-E09B-9E48-D98C4B6EAA3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32" y="738429"/>
              <a:ext cx="1349707" cy="1256980"/>
            </a:xfrm>
            <a:prstGeom prst="rect">
              <a:avLst/>
            </a:prstGeom>
            <a:ln w="3175" cap="flat">
              <a:solidFill>
                <a:srgbClr val="F2F2F2"/>
              </a:solidFill>
              <a:prstDash val="solid"/>
              <a:round/>
            </a:ln>
            <a:effectLst/>
          </p:spPr>
        </p:pic>
      </p:grpSp>
      <p:sp>
        <p:nvSpPr>
          <p:cNvPr id="7" name="Text Box 2">
            <a:extLst>
              <a:ext uri="{FF2B5EF4-FFF2-40B4-BE49-F238E27FC236}">
                <a16:creationId xmlns:a16="http://schemas.microsoft.com/office/drawing/2014/main" id="{5E6BFE96-B170-E953-A8B2-88A3106B92AB}"/>
              </a:ext>
            </a:extLst>
          </p:cNvPr>
          <p:cNvSpPr txBox="1"/>
          <p:nvPr userDrawn="1"/>
        </p:nvSpPr>
        <p:spPr>
          <a:xfrm>
            <a:off x="1016000" y="1613646"/>
            <a:ext cx="2136361" cy="475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600"/>
              </a:spcBef>
              <a:defRPr sz="3200"/>
            </a:pPr>
            <a:r>
              <a:rPr lang="en-US" sz="1600" dirty="0"/>
              <a:t>TEXT STYLES</a:t>
            </a:r>
          </a:p>
          <a:p>
            <a:pPr>
              <a:spcBef>
                <a:spcPts val="600"/>
              </a:spcBef>
              <a:defRPr sz="1800"/>
            </a:pPr>
            <a:r>
              <a:rPr lang="en-US" sz="900" dirty="0"/>
              <a:t>Use the </a:t>
            </a:r>
            <a:r>
              <a:rPr lang="en-US" sz="900" b="1" dirty="0"/>
              <a:t>TAB</a:t>
            </a:r>
            <a:r>
              <a:rPr lang="en-US" sz="900" dirty="0"/>
              <a:t>-key to jump through levels. Click </a:t>
            </a:r>
            <a:r>
              <a:rPr lang="en-US" sz="900" b="1" dirty="0"/>
              <a:t>ENTER</a:t>
            </a:r>
            <a:r>
              <a:rPr lang="en-US" sz="900" dirty="0"/>
              <a:t>, then </a:t>
            </a:r>
            <a:r>
              <a:rPr lang="en-US" sz="900" b="1" dirty="0"/>
              <a:t>TAB</a:t>
            </a:r>
            <a:r>
              <a:rPr lang="en-US" sz="900" dirty="0"/>
              <a:t> to switch from one level to the next level</a:t>
            </a:r>
          </a:p>
          <a:p>
            <a:pPr>
              <a:spcBef>
                <a:spcPts val="600"/>
              </a:spcBef>
              <a:defRPr sz="1800"/>
            </a:pPr>
            <a:r>
              <a:rPr lang="en-US" sz="900" dirty="0"/>
              <a:t>To go back in levels use </a:t>
            </a:r>
            <a:r>
              <a:rPr lang="en-US" sz="900" b="1" dirty="0"/>
              <a:t>SHIFT-TAB</a:t>
            </a:r>
          </a:p>
          <a:p>
            <a:pPr>
              <a:spcBef>
                <a:spcPts val="600"/>
              </a:spcBef>
              <a:defRPr sz="1800"/>
            </a:pPr>
            <a:r>
              <a:rPr lang="en-US" sz="900" dirty="0"/>
              <a:t>Alternatively, </a:t>
            </a:r>
            <a:r>
              <a:rPr lang="en-US" sz="900" b="1" dirty="0"/>
              <a:t>Increase</a:t>
            </a:r>
            <a:r>
              <a:rPr lang="en-US" sz="900" dirty="0"/>
              <a:t> and </a:t>
            </a:r>
            <a:r>
              <a:rPr lang="en-US" sz="900" b="1" dirty="0"/>
              <a:t>Decrease</a:t>
            </a:r>
            <a:br>
              <a:rPr lang="en-US" sz="900" b="1" dirty="0"/>
            </a:br>
            <a:r>
              <a:rPr lang="en-US" sz="900" dirty="0"/>
              <a:t>list level can be used</a:t>
            </a:r>
          </a:p>
          <a:p>
            <a:pPr>
              <a:spcBef>
                <a:spcPts val="600"/>
              </a:spcBef>
              <a:defRPr sz="1800"/>
            </a:pPr>
            <a:endParaRPr lang="en-US" sz="900" dirty="0"/>
          </a:p>
          <a:p>
            <a:pPr>
              <a:spcBef>
                <a:spcPts val="600"/>
              </a:spcBef>
              <a:defRPr sz="1800" b="1"/>
            </a:pPr>
            <a:r>
              <a:rPr lang="en-US" sz="900" dirty="0"/>
              <a:t>HINT: Use bullet button</a:t>
            </a:r>
          </a:p>
          <a:p>
            <a:pPr>
              <a:spcBef>
                <a:spcPts val="600"/>
              </a:spcBef>
              <a:defRPr sz="1800"/>
            </a:pPr>
            <a:r>
              <a:rPr lang="en-US" sz="900" dirty="0"/>
              <a:t>Delete bullet for regular text.</a:t>
            </a:r>
            <a:br>
              <a:rPr lang="en-US" sz="900" dirty="0"/>
            </a:br>
            <a:r>
              <a:rPr lang="en-US" sz="900" dirty="0"/>
              <a:t>Click on the bullet button to reapply the correct bullet again</a:t>
            </a:r>
          </a:p>
          <a:p>
            <a:pPr>
              <a:spcBef>
                <a:spcPts val="600"/>
              </a:spcBef>
              <a:defRPr sz="1800"/>
            </a:pPr>
            <a:br>
              <a:rPr lang="en-US" sz="900" dirty="0"/>
            </a:br>
            <a:r>
              <a:rPr lang="en-US" sz="1600" dirty="0"/>
              <a:t>SLIDES &amp; LAYOUTS</a:t>
            </a:r>
            <a:br>
              <a:rPr lang="en-US" sz="1600" dirty="0"/>
            </a:br>
            <a:br>
              <a:rPr lang="en-US" sz="1600" dirty="0"/>
            </a:br>
            <a:r>
              <a:rPr lang="en-US" sz="900" dirty="0"/>
              <a:t>Click on the menu </a:t>
            </a:r>
            <a:r>
              <a:rPr lang="en-US" sz="900" b="1" dirty="0"/>
              <a:t>New Slide </a:t>
            </a:r>
            <a:r>
              <a:rPr lang="en-US" sz="900" dirty="0"/>
              <a:t>in the </a:t>
            </a:r>
            <a:r>
              <a:rPr lang="en-US" sz="900" b="1" dirty="0"/>
              <a:t>Home</a:t>
            </a:r>
            <a:r>
              <a:rPr lang="en-US" sz="900" dirty="0"/>
              <a:t> tab to insert a new slide</a:t>
            </a:r>
            <a:br>
              <a:rPr lang="en-US" sz="900" dirty="0"/>
            </a:br>
            <a:br>
              <a:rPr lang="en-US" sz="900" dirty="0"/>
            </a:br>
            <a:r>
              <a:rPr lang="en-US" sz="900" b="1" dirty="0"/>
              <a:t>Change layout</a:t>
            </a:r>
          </a:p>
          <a:p>
            <a:pPr>
              <a:spcBef>
                <a:spcPts val="600"/>
              </a:spcBef>
              <a:defRPr sz="1800"/>
            </a:pPr>
            <a:r>
              <a:rPr lang="en-US" sz="900" dirty="0"/>
              <a:t>Click on the arrow next to </a:t>
            </a:r>
            <a:r>
              <a:rPr lang="en-US" sz="900" b="1" dirty="0"/>
              <a:t>Layout</a:t>
            </a:r>
            <a:br>
              <a:rPr lang="en-US" sz="900" b="1" dirty="0"/>
            </a:br>
            <a:r>
              <a:rPr lang="en-US" sz="900" dirty="0"/>
              <a:t>to view a dropdown menu of possible slide layouts</a:t>
            </a:r>
            <a:br>
              <a:rPr lang="en-US" sz="900" dirty="0"/>
            </a:br>
            <a:br>
              <a:rPr lang="en-US" sz="900" dirty="0"/>
            </a:br>
            <a:r>
              <a:rPr lang="en-US" sz="900" b="1" dirty="0"/>
              <a:t>Reset slide</a:t>
            </a:r>
          </a:p>
          <a:p>
            <a:pPr>
              <a:spcBef>
                <a:spcPts val="600"/>
              </a:spcBef>
              <a:defRPr sz="1800"/>
            </a:pPr>
            <a:r>
              <a:rPr lang="en-US" sz="900" dirty="0"/>
              <a:t>Click the </a:t>
            </a:r>
            <a:r>
              <a:rPr lang="en-US" sz="900" b="1" dirty="0"/>
              <a:t>Reset </a:t>
            </a:r>
            <a:r>
              <a:rPr lang="en-US" sz="900" dirty="0"/>
              <a:t>menu to reset position, size and formatting of the </a:t>
            </a:r>
            <a:br>
              <a:rPr lang="en-US" sz="900" dirty="0"/>
            </a:br>
            <a:r>
              <a:rPr lang="en-US" sz="900" dirty="0"/>
              <a:t>slide placeholders to their default settings</a:t>
            </a:r>
          </a:p>
        </p:txBody>
      </p:sp>
      <p:pic>
        <p:nvPicPr>
          <p:cNvPr id="8" name="Picture 2" descr="Picture 2">
            <a:extLst>
              <a:ext uri="{FF2B5EF4-FFF2-40B4-BE49-F238E27FC236}">
                <a16:creationId xmlns:a16="http://schemas.microsoft.com/office/drawing/2014/main" id="{0AE98524-32C4-9EE3-E8FA-29E2F4118322}"/>
              </a:ext>
            </a:extLst>
          </p:cNvPr>
          <p:cNvPicPr>
            <a:picLocks noChangeAspect="1"/>
          </p:cNvPicPr>
          <p:nvPr userDrawn="1"/>
        </p:nvPicPr>
        <p:blipFill>
          <a:blip r:embed="rId4"/>
          <a:stretch>
            <a:fillRect/>
          </a:stretch>
        </p:blipFill>
        <p:spPr>
          <a:xfrm>
            <a:off x="3193501" y="3322850"/>
            <a:ext cx="257144" cy="285715"/>
          </a:xfrm>
          <a:prstGeom prst="rect">
            <a:avLst/>
          </a:prstGeom>
          <a:ln w="12700">
            <a:miter lim="400000"/>
          </a:ln>
        </p:spPr>
      </p:pic>
      <p:pic>
        <p:nvPicPr>
          <p:cNvPr id="10" name="Picture 29" descr="Picture 29">
            <a:extLst>
              <a:ext uri="{FF2B5EF4-FFF2-40B4-BE49-F238E27FC236}">
                <a16:creationId xmlns:a16="http://schemas.microsoft.com/office/drawing/2014/main" id="{83F57B94-FFE1-82FB-A44E-9227C7C52FBD}"/>
              </a:ext>
            </a:extLst>
          </p:cNvPr>
          <p:cNvPicPr>
            <a:picLocks noChangeAspect="1"/>
          </p:cNvPicPr>
          <p:nvPr userDrawn="1"/>
        </p:nvPicPr>
        <p:blipFill>
          <a:blip r:embed="rId5"/>
          <a:stretch>
            <a:fillRect/>
          </a:stretch>
        </p:blipFill>
        <p:spPr>
          <a:xfrm>
            <a:off x="3194042" y="2599667"/>
            <a:ext cx="457144" cy="257144"/>
          </a:xfrm>
          <a:prstGeom prst="rect">
            <a:avLst/>
          </a:prstGeom>
          <a:ln w="12700">
            <a:miter lim="400000"/>
          </a:ln>
        </p:spPr>
      </p:pic>
      <p:pic>
        <p:nvPicPr>
          <p:cNvPr id="11" name="Picture 16" descr="Picture 16">
            <a:extLst>
              <a:ext uri="{FF2B5EF4-FFF2-40B4-BE49-F238E27FC236}">
                <a16:creationId xmlns:a16="http://schemas.microsoft.com/office/drawing/2014/main" id="{C6297347-9B90-9765-2062-96945E9218CE}"/>
              </a:ext>
            </a:extLst>
          </p:cNvPr>
          <p:cNvPicPr>
            <a:picLocks noChangeAspect="1"/>
          </p:cNvPicPr>
          <p:nvPr userDrawn="1"/>
        </p:nvPicPr>
        <p:blipFill>
          <a:blip r:embed="rId6"/>
          <a:stretch>
            <a:fillRect/>
          </a:stretch>
        </p:blipFill>
        <p:spPr>
          <a:xfrm>
            <a:off x="3199923" y="4313402"/>
            <a:ext cx="328882" cy="505502"/>
          </a:xfrm>
          <a:prstGeom prst="rect">
            <a:avLst/>
          </a:prstGeom>
          <a:ln w="12700">
            <a:miter lim="400000"/>
          </a:ln>
        </p:spPr>
      </p:pic>
      <p:pic>
        <p:nvPicPr>
          <p:cNvPr id="12" name="Picture 20" descr="Picture 20">
            <a:extLst>
              <a:ext uri="{FF2B5EF4-FFF2-40B4-BE49-F238E27FC236}">
                <a16:creationId xmlns:a16="http://schemas.microsoft.com/office/drawing/2014/main" id="{616ABA94-E10A-5E32-669D-EBD7DA9076A7}"/>
              </a:ext>
            </a:extLst>
          </p:cNvPr>
          <p:cNvPicPr>
            <a:picLocks noChangeAspect="1"/>
          </p:cNvPicPr>
          <p:nvPr userDrawn="1"/>
        </p:nvPicPr>
        <p:blipFill>
          <a:blip r:embed="rId7"/>
          <a:stretch>
            <a:fillRect/>
          </a:stretch>
        </p:blipFill>
        <p:spPr>
          <a:xfrm>
            <a:off x="3199923" y="5641555"/>
            <a:ext cx="538466" cy="172842"/>
          </a:xfrm>
          <a:prstGeom prst="rect">
            <a:avLst/>
          </a:prstGeom>
          <a:ln w="12700">
            <a:miter lim="400000"/>
          </a:ln>
        </p:spPr>
      </p:pic>
      <p:pic>
        <p:nvPicPr>
          <p:cNvPr id="13" name="Picture 19" descr="Picture 19">
            <a:extLst>
              <a:ext uri="{FF2B5EF4-FFF2-40B4-BE49-F238E27FC236}">
                <a16:creationId xmlns:a16="http://schemas.microsoft.com/office/drawing/2014/main" id="{21BBD215-6D0C-3D89-CF7D-E3806B304F38}"/>
              </a:ext>
            </a:extLst>
          </p:cNvPr>
          <p:cNvPicPr>
            <a:picLocks noChangeAspect="1"/>
          </p:cNvPicPr>
          <p:nvPr userDrawn="1"/>
        </p:nvPicPr>
        <p:blipFill>
          <a:blip r:embed="rId8"/>
          <a:stretch>
            <a:fillRect/>
          </a:stretch>
        </p:blipFill>
        <p:spPr>
          <a:xfrm>
            <a:off x="7201777" y="4171639"/>
            <a:ext cx="313789" cy="543901"/>
          </a:xfrm>
          <a:prstGeom prst="rect">
            <a:avLst/>
          </a:prstGeom>
          <a:ln w="12700">
            <a:miter lim="400000"/>
          </a:ln>
        </p:spPr>
      </p:pic>
      <p:sp>
        <p:nvSpPr>
          <p:cNvPr id="16" name="Text Box 4">
            <a:extLst>
              <a:ext uri="{FF2B5EF4-FFF2-40B4-BE49-F238E27FC236}">
                <a16:creationId xmlns:a16="http://schemas.microsoft.com/office/drawing/2014/main" id="{2D5A08AE-C050-3C3E-D457-4601CD853B9D}"/>
              </a:ext>
            </a:extLst>
          </p:cNvPr>
          <p:cNvSpPr txBox="1"/>
          <p:nvPr userDrawn="1"/>
        </p:nvSpPr>
        <p:spPr>
          <a:xfrm>
            <a:off x="8131102" y="1608016"/>
            <a:ext cx="2214244" cy="3447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600"/>
              </a:spcBef>
              <a:defRPr sz="3200"/>
            </a:pPr>
            <a:r>
              <a:rPr lang="en-US" sz="1600" dirty="0"/>
              <a:t>HEADER &amp; FOOTER</a:t>
            </a:r>
          </a:p>
          <a:p>
            <a:pPr>
              <a:spcBef>
                <a:spcPts val="600"/>
              </a:spcBef>
              <a:defRPr sz="1800"/>
            </a:pPr>
            <a:r>
              <a:rPr lang="en-US" sz="900" dirty="0"/>
              <a:t>Do this at the very end to apply the changes on all slides</a:t>
            </a:r>
          </a:p>
          <a:p>
            <a:pPr>
              <a:spcBef>
                <a:spcPts val="600"/>
              </a:spcBef>
              <a:defRPr sz="1800"/>
            </a:pPr>
            <a:r>
              <a:rPr lang="en-US" sz="900" dirty="0"/>
              <a:t>Click on </a:t>
            </a:r>
            <a:r>
              <a:rPr lang="en-US" sz="900" b="1" dirty="0"/>
              <a:t>Header and Footer </a:t>
            </a:r>
            <a:r>
              <a:rPr lang="en-US" sz="900" dirty="0"/>
              <a:t>in the </a:t>
            </a:r>
            <a:r>
              <a:rPr lang="en-US" sz="900" b="1" dirty="0"/>
              <a:t>Insert</a:t>
            </a:r>
            <a:r>
              <a:rPr lang="en-US" sz="900" dirty="0"/>
              <a:t> tab (write the desired text)</a:t>
            </a:r>
          </a:p>
          <a:p>
            <a:pPr>
              <a:spcBef>
                <a:spcPts val="600"/>
              </a:spcBef>
              <a:defRPr sz="1800"/>
            </a:pPr>
            <a:r>
              <a:rPr lang="en-US" sz="900" dirty="0"/>
              <a:t>Click </a:t>
            </a:r>
            <a:r>
              <a:rPr lang="en-US" sz="900" b="1" dirty="0"/>
              <a:t>Apply to All </a:t>
            </a:r>
            <a:r>
              <a:rPr lang="en-US" sz="900" dirty="0"/>
              <a:t>or </a:t>
            </a:r>
            <a:r>
              <a:rPr lang="en-US" sz="900" b="1" dirty="0"/>
              <a:t>Apply</a:t>
            </a:r>
            <a:r>
              <a:rPr lang="en-US" sz="900" dirty="0"/>
              <a:t> if only used on one slide</a:t>
            </a:r>
          </a:p>
          <a:p>
            <a:pPr>
              <a:spcBef>
                <a:spcPts val="1200"/>
              </a:spcBef>
              <a:defRPr sz="3200"/>
            </a:pPr>
            <a:r>
              <a:rPr lang="en-US" sz="1600" dirty="0"/>
              <a:t>GRIDLINES</a:t>
            </a:r>
            <a:endParaRPr lang="en-US" sz="1600" b="1" dirty="0"/>
          </a:p>
          <a:p>
            <a:pPr>
              <a:spcBef>
                <a:spcPts val="600"/>
              </a:spcBef>
              <a:defRPr sz="1800"/>
            </a:pPr>
            <a:r>
              <a:rPr lang="en-US" sz="900" dirty="0"/>
              <a:t>Click the </a:t>
            </a:r>
            <a:r>
              <a:rPr lang="en-US" sz="900" b="1" dirty="0"/>
              <a:t>View</a:t>
            </a:r>
            <a:r>
              <a:rPr lang="en-US" sz="900" dirty="0"/>
              <a:t> tab and set tick mark next to </a:t>
            </a:r>
            <a:r>
              <a:rPr lang="en-US" sz="900" b="1" dirty="0"/>
              <a:t>Guides</a:t>
            </a:r>
          </a:p>
          <a:p>
            <a:pPr>
              <a:spcBef>
                <a:spcPts val="600"/>
              </a:spcBef>
              <a:defRPr sz="1800" b="1"/>
            </a:pPr>
            <a:r>
              <a:rPr lang="en-US" sz="900" dirty="0"/>
              <a:t>HINT: Alt + F9 </a:t>
            </a:r>
            <a:r>
              <a:rPr lang="en-US" sz="900" b="0" dirty="0"/>
              <a:t>for quick view of guides</a:t>
            </a:r>
          </a:p>
          <a:p>
            <a:pPr>
              <a:spcBef>
                <a:spcPts val="600"/>
              </a:spcBef>
              <a:defRPr sz="1800"/>
            </a:pPr>
            <a:endParaRPr lang="en-US" sz="900" b="0" dirty="0"/>
          </a:p>
          <a:p>
            <a:pPr>
              <a:spcBef>
                <a:spcPts val="600"/>
              </a:spcBef>
              <a:defRPr sz="3200"/>
            </a:pPr>
            <a:r>
              <a:rPr lang="en-US" sz="1600" dirty="0"/>
              <a:t>SLIDES</a:t>
            </a:r>
          </a:p>
          <a:p>
            <a:pPr>
              <a:spcBef>
                <a:spcPts val="600"/>
              </a:spcBef>
              <a:defRPr sz="1800"/>
            </a:pPr>
            <a:r>
              <a:rPr lang="en-US" sz="900" dirty="0"/>
              <a:t>Insert predefined slides from the Templafy button. Choose </a:t>
            </a:r>
            <a:r>
              <a:rPr lang="en-US" sz="900" b="1" dirty="0"/>
              <a:t>Slides</a:t>
            </a:r>
            <a:r>
              <a:rPr lang="en-US" sz="900" dirty="0"/>
              <a:t> from the dropdown menu or from the buttons in the Templafy pane on the right side of the screen</a:t>
            </a:r>
          </a:p>
        </p:txBody>
      </p:sp>
      <p:sp>
        <p:nvSpPr>
          <p:cNvPr id="21" name="Fast overskrift">
            <a:extLst>
              <a:ext uri="{FF2B5EF4-FFF2-40B4-BE49-F238E27FC236}">
                <a16:creationId xmlns:a16="http://schemas.microsoft.com/office/drawing/2014/main" id="{E3C053DC-A8AC-4F2C-31E6-AE4ACECFE626}"/>
              </a:ext>
            </a:extLst>
          </p:cNvPr>
          <p:cNvSpPr txBox="1"/>
          <p:nvPr userDrawn="1"/>
        </p:nvSpPr>
        <p:spPr>
          <a:xfrm>
            <a:off x="1016000" y="579810"/>
            <a:ext cx="10633074"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6400"/>
            </a:lvl1pPr>
          </a:lstStyle>
          <a:p>
            <a:r>
              <a:rPr lang="en-US" sz="3200" dirty="0"/>
              <a:t>TIPS &amp; TRICKS - YOUR USER GUIDE</a:t>
            </a:r>
          </a:p>
        </p:txBody>
      </p:sp>
      <p:pic>
        <p:nvPicPr>
          <p:cNvPr id="23" name="Picture 2" descr="Picture 2">
            <a:extLst>
              <a:ext uri="{FF2B5EF4-FFF2-40B4-BE49-F238E27FC236}">
                <a16:creationId xmlns:a16="http://schemas.microsoft.com/office/drawing/2014/main" id="{64425764-08A8-067C-6FC3-54C2A125B9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525149" y="4279948"/>
            <a:ext cx="650851" cy="973829"/>
          </a:xfrm>
          <a:prstGeom prst="rect">
            <a:avLst/>
          </a:prstGeom>
          <a:ln w="12700">
            <a:miter lim="400000"/>
          </a:ln>
        </p:spPr>
      </p:pic>
      <p:pic>
        <p:nvPicPr>
          <p:cNvPr id="25" name="Picture 24" descr="Picture 24">
            <a:extLst>
              <a:ext uri="{FF2B5EF4-FFF2-40B4-BE49-F238E27FC236}">
                <a16:creationId xmlns:a16="http://schemas.microsoft.com/office/drawing/2014/main" id="{7781CC46-5157-D188-A075-1AD91E7F3E73}"/>
              </a:ext>
            </a:extLst>
          </p:cNvPr>
          <p:cNvPicPr>
            <a:picLocks noChangeAspect="1"/>
          </p:cNvPicPr>
          <p:nvPr userDrawn="1"/>
        </p:nvPicPr>
        <p:blipFill>
          <a:blip r:embed="rId10"/>
          <a:stretch>
            <a:fillRect/>
          </a:stretch>
        </p:blipFill>
        <p:spPr>
          <a:xfrm>
            <a:off x="3199922" y="5077014"/>
            <a:ext cx="475429" cy="176763"/>
          </a:xfrm>
          <a:prstGeom prst="rect">
            <a:avLst/>
          </a:prstGeom>
          <a:ln w="12700">
            <a:miter lim="400000"/>
          </a:ln>
        </p:spPr>
      </p:pic>
      <p:pic>
        <p:nvPicPr>
          <p:cNvPr id="30" name="Picture 12" descr="Picture 12">
            <a:extLst>
              <a:ext uri="{FF2B5EF4-FFF2-40B4-BE49-F238E27FC236}">
                <a16:creationId xmlns:a16="http://schemas.microsoft.com/office/drawing/2014/main" id="{6CC967B0-2B41-9B4F-1FC1-4BD02B900102}"/>
              </a:ext>
            </a:extLst>
          </p:cNvPr>
          <p:cNvPicPr>
            <a:picLocks noChangeAspect="1"/>
          </p:cNvPicPr>
          <p:nvPr userDrawn="1"/>
        </p:nvPicPr>
        <p:blipFill>
          <a:blip r:embed="rId11"/>
          <a:stretch>
            <a:fillRect/>
          </a:stretch>
        </p:blipFill>
        <p:spPr>
          <a:xfrm>
            <a:off x="10525149" y="2217244"/>
            <a:ext cx="378294" cy="543367"/>
          </a:xfrm>
          <a:prstGeom prst="rect">
            <a:avLst/>
          </a:prstGeom>
          <a:ln w="12700">
            <a:miter lim="400000"/>
          </a:ln>
        </p:spPr>
      </p:pic>
      <p:grpSp>
        <p:nvGrpSpPr>
          <p:cNvPr id="31" name="Group 3">
            <a:extLst>
              <a:ext uri="{FF2B5EF4-FFF2-40B4-BE49-F238E27FC236}">
                <a16:creationId xmlns:a16="http://schemas.microsoft.com/office/drawing/2014/main" id="{B0FC6CB9-1906-BFB6-34F3-5A63E8B42393}"/>
              </a:ext>
            </a:extLst>
          </p:cNvPr>
          <p:cNvGrpSpPr/>
          <p:nvPr userDrawn="1"/>
        </p:nvGrpSpPr>
        <p:grpSpPr>
          <a:xfrm>
            <a:off x="4465763" y="2841432"/>
            <a:ext cx="2243060" cy="594908"/>
            <a:chOff x="0" y="0"/>
            <a:chExt cx="4486118" cy="1189813"/>
          </a:xfrm>
        </p:grpSpPr>
        <p:pic>
          <p:nvPicPr>
            <p:cNvPr id="32" name="Billede 1" descr="Billede 1">
              <a:extLst>
                <a:ext uri="{FF2B5EF4-FFF2-40B4-BE49-F238E27FC236}">
                  <a16:creationId xmlns:a16="http://schemas.microsoft.com/office/drawing/2014/main" id="{E717D799-3C1A-AB85-09A3-F340C4F07A5C}"/>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0" y="0"/>
              <a:ext cx="4486119" cy="1114399"/>
            </a:xfrm>
            <a:prstGeom prst="rect">
              <a:avLst/>
            </a:prstGeom>
            <a:ln w="12700" cap="flat">
              <a:noFill/>
              <a:miter lim="400000"/>
            </a:ln>
            <a:effectLst/>
          </p:spPr>
        </p:pic>
        <p:sp>
          <p:nvSpPr>
            <p:cNvPr id="33" name="Rektangel 3">
              <a:extLst>
                <a:ext uri="{FF2B5EF4-FFF2-40B4-BE49-F238E27FC236}">
                  <a16:creationId xmlns:a16="http://schemas.microsoft.com/office/drawing/2014/main" id="{EA928BEC-9004-B2BD-0FF4-9152FD686F14}"/>
                </a:ext>
              </a:extLst>
            </p:cNvPr>
            <p:cNvSpPr/>
            <p:nvPr/>
          </p:nvSpPr>
          <p:spPr>
            <a:xfrm>
              <a:off x="-1" y="739579"/>
              <a:ext cx="4486118" cy="450235"/>
            </a:xfrm>
            <a:prstGeom prst="rect">
              <a:avLst/>
            </a:prstGeom>
            <a:noFill/>
            <a:ln w="25400" cap="flat">
              <a:solidFill>
                <a:schemeClr val="accent5"/>
              </a:solidFill>
              <a:prstDash val="solid"/>
              <a:miter lim="800000"/>
            </a:ln>
            <a:effectLst/>
          </p:spPr>
          <p:txBody>
            <a:bodyPr wrap="square" lIns="72000" tIns="72000" rIns="72000" bIns="72000" numCol="1" anchor="ctr">
              <a:noAutofit/>
            </a:bodyPr>
            <a:lstStyle/>
            <a:p>
              <a:pPr algn="ctr">
                <a:defRPr sz="4000">
                  <a:solidFill>
                    <a:srgbClr val="FFFFFF"/>
                  </a:solidFill>
                </a:defRPr>
              </a:pPr>
              <a:endParaRPr lang="en-US" sz="2000" dirty="0"/>
            </a:p>
          </p:txBody>
        </p:sp>
      </p:grpSp>
    </p:spTree>
    <p:extLst>
      <p:ext uri="{BB962C8B-B14F-4D97-AF65-F5344CB8AC3E}">
        <p14:creationId xmlns:p14="http://schemas.microsoft.com/office/powerpoint/2010/main" val="474519707"/>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ro. Light picture.">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03339083-32F6-B6AC-9B07-EBC1CF9E3451}"/>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71500"/>
            <a:ext cx="7112000" cy="4000500"/>
          </a:xfrm>
        </p:spPr>
        <p:txBody>
          <a:bodyPr/>
          <a:lstStyle>
            <a:lvl1pPr>
              <a:lnSpc>
                <a:spcPct val="100000"/>
              </a:lnSpc>
              <a:defRPr sz="6000" spc="-300" baseline="0">
                <a:solidFill>
                  <a:schemeClr val="tx1"/>
                </a:solidFill>
              </a:defRPr>
            </a:lvl1pPr>
          </a:lstStyle>
          <a:p>
            <a:r>
              <a:rPr lang="en-US" dirty="0"/>
              <a:t>Click to add title</a:t>
            </a:r>
          </a:p>
        </p:txBody>
      </p:sp>
      <p:sp>
        <p:nvSpPr>
          <p:cNvPr id="7" name="Subtitle 2">
            <a:extLst>
              <a:ext uri="{FF2B5EF4-FFF2-40B4-BE49-F238E27FC236}">
                <a16:creationId xmlns:a16="http://schemas.microsoft.com/office/drawing/2014/main" id="{A88DEE54-AD7D-6357-541F-77DFAFE2F7F2}"/>
              </a:ext>
            </a:extLst>
          </p:cNvPr>
          <p:cNvSpPr>
            <a:spLocks noGrp="1"/>
          </p:cNvSpPr>
          <p:nvPr>
            <p:ph type="subTitle" idx="1" hasCustomPrompt="1"/>
          </p:nvPr>
        </p:nvSpPr>
        <p:spPr>
          <a:xfrm>
            <a:off x="1016000" y="5143500"/>
            <a:ext cx="7112000" cy="571499"/>
          </a:xfrm>
        </p:spPr>
        <p:txBody>
          <a:bodyPr anchor="b" anchorCtr="0"/>
          <a:lstStyle>
            <a:lvl1pPr marL="0" indent="0" algn="l">
              <a:lnSpc>
                <a:spcPct val="100000"/>
              </a:lnSpc>
              <a:spcBef>
                <a:spcPts val="1000"/>
              </a:spcBef>
              <a:buFont typeface="Arial" panose="020B0604020202020204" pitchFamily="34" charset="0"/>
              <a:buChar char="​"/>
              <a:defRPr sz="1500">
                <a:solidFill>
                  <a:schemeClr val="tx1"/>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dirty="0"/>
              <a:t>Click to add text</a:t>
            </a:r>
          </a:p>
        </p:txBody>
      </p:sp>
      <p:sp>
        <p:nvSpPr>
          <p:cNvPr id="8" name="Text Placeholder logo">
            <a:extLst>
              <a:ext uri="{FF2B5EF4-FFF2-40B4-BE49-F238E27FC236}">
                <a16:creationId xmlns:a16="http://schemas.microsoft.com/office/drawing/2014/main" id="{99992B8E-2755-D334-48EB-880B817594C9}"/>
              </a:ext>
            </a:extLst>
          </p:cNvPr>
          <p:cNvSpPr>
            <a:spLocks noGrp="1"/>
          </p:cNvSpPr>
          <p:nvPr>
            <p:ph type="body" sz="quarter" idx="14" hasCustomPrompt="1"/>
          </p:nvPr>
        </p:nvSpPr>
        <p:spPr>
          <a:xfrm>
            <a:off x="1016000" y="6090767"/>
            <a:ext cx="661414" cy="195733"/>
          </a:xfrm>
          <a:blipFill>
            <a:blip r:embed="rId2" cstate="screen">
              <a:extLst>
                <a:ext uri="{28A0092B-C50C-407E-A947-70E740481C1C}">
                  <a14:useLocalDpi xmlns:a14="http://schemas.microsoft.com/office/drawing/2010/main"/>
                </a:ext>
              </a:extLst>
            </a:blip>
            <a:srcRect/>
            <a:stretch>
              <a:fillRect l="-39" r="-39"/>
            </a:stretch>
          </a:blipFill>
        </p:spPr>
        <p:txBody>
          <a:bodyPr/>
          <a:lstStyle>
            <a:lvl1pPr marL="0" indent="0">
              <a:buNone/>
              <a:defRPr sz="100">
                <a:noFill/>
              </a:defRPr>
            </a:lvl1pPr>
          </a:lstStyle>
          <a:p>
            <a:pPr lvl="0"/>
            <a:r>
              <a:rPr lang="en-US" dirty="0"/>
              <a:t>.</a:t>
            </a:r>
          </a:p>
        </p:txBody>
      </p:sp>
      <p:sp>
        <p:nvSpPr>
          <p:cNvPr id="5" name="Date_DateCustomA" hidden="1">
            <a:extLst>
              <a:ext uri="{FF2B5EF4-FFF2-40B4-BE49-F238E27FC236}">
                <a16:creationId xmlns:a16="http://schemas.microsoft.com/office/drawing/2014/main" id="{6156D200-358D-8DB0-B3B5-7FAC7BC8DD1B}"/>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491E8687-937F-340F-55F7-BA011ADBAFCB}"/>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0" name="Slide Number Placeholder 5" hidden="1">
            <a:extLst>
              <a:ext uri="{FF2B5EF4-FFF2-40B4-BE49-F238E27FC236}">
                <a16:creationId xmlns:a16="http://schemas.microsoft.com/office/drawing/2014/main" id="{751CD079-A686-3C13-193B-112E312994F2}"/>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65762385"/>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491006"/>
            <a:ext cx="11109324" cy="393249"/>
          </a:xfrm>
        </p:spPr>
        <p:txBody>
          <a:bodyPr/>
          <a:lstStyle/>
          <a:p>
            <a:r>
              <a:rPr lang="en-US" noProof="0"/>
              <a:t>Click to edit Master title style</a:t>
            </a:r>
            <a:endParaRPr lang="en-GB" noProof="0"/>
          </a:p>
        </p:txBody>
      </p:sp>
      <p:sp>
        <p:nvSpPr>
          <p:cNvPr id="10" name="Subtitle 2"/>
          <p:cNvSpPr>
            <a:spLocks noGrp="1"/>
          </p:cNvSpPr>
          <p:nvPr>
            <p:ph type="subTitle" idx="13"/>
          </p:nvPr>
        </p:nvSpPr>
        <p:spPr>
          <a:xfrm>
            <a:off x="539749" y="876732"/>
            <a:ext cx="11109325" cy="392400"/>
          </a:xfrm>
        </p:spPr>
        <p:txBody>
          <a:bodyPr/>
          <a:lstStyle>
            <a:lvl1pPr marL="0" indent="0" algn="l">
              <a:lnSpc>
                <a:spcPct val="90000"/>
              </a:lnSpc>
              <a:spcBef>
                <a:spcPts val="0"/>
              </a:spcBef>
              <a:buFont typeface="Arial" panose="020B0604020202020204" pitchFamily="34" charset="0"/>
              <a:buChar char="​"/>
              <a:defRPr sz="2400">
                <a:solidFill>
                  <a:schemeClr val="accent2"/>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a:t>Click to edit Master subtitle style</a:t>
            </a:r>
            <a:endParaRPr lang="en-GB"/>
          </a:p>
        </p:txBody>
      </p:sp>
      <p:sp>
        <p:nvSpPr>
          <p:cNvPr id="3" name="Content Placeholder 2"/>
          <p:cNvSpPr>
            <a:spLocks noGrp="1"/>
          </p:cNvSpPr>
          <p:nvPr>
            <p:ph idx="1" hasCustomPrompt="1"/>
          </p:nvPr>
        </p:nvSpPr>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6744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491006"/>
            <a:ext cx="11109324" cy="393249"/>
          </a:xfrm>
        </p:spPr>
        <p:txBody>
          <a:bodyPr/>
          <a:lstStyle/>
          <a:p>
            <a:r>
              <a:rPr lang="en-US" noProof="0"/>
              <a:t>Click to edit Master title style</a:t>
            </a:r>
            <a:endParaRPr lang="en-GB" noProof="0"/>
          </a:p>
        </p:txBody>
      </p:sp>
      <p:sp>
        <p:nvSpPr>
          <p:cNvPr id="10" name="Subtitle 2"/>
          <p:cNvSpPr>
            <a:spLocks noGrp="1"/>
          </p:cNvSpPr>
          <p:nvPr>
            <p:ph type="subTitle" idx="13"/>
          </p:nvPr>
        </p:nvSpPr>
        <p:spPr>
          <a:xfrm>
            <a:off x="539749" y="876732"/>
            <a:ext cx="11109325" cy="392400"/>
          </a:xfrm>
        </p:spPr>
        <p:txBody>
          <a:bodyPr/>
          <a:lstStyle>
            <a:lvl1pPr marL="0" indent="0" algn="l">
              <a:lnSpc>
                <a:spcPct val="90000"/>
              </a:lnSpc>
              <a:spcBef>
                <a:spcPts val="0"/>
              </a:spcBef>
              <a:buFont typeface="Arial" panose="020B0604020202020204" pitchFamily="34" charset="0"/>
              <a:buChar char="​"/>
              <a:defRPr sz="2400">
                <a:solidFill>
                  <a:schemeClr val="accent2"/>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a:t>Click to edit Master subtitle style</a:t>
            </a:r>
            <a:endParaRPr lang="en-GB"/>
          </a:p>
        </p:txBody>
      </p:sp>
      <p:sp>
        <p:nvSpPr>
          <p:cNvPr id="3" name="Content Placeholder 2"/>
          <p:cNvSpPr>
            <a:spLocks noGrp="1"/>
          </p:cNvSpPr>
          <p:nvPr>
            <p:ph idx="1" hasCustomPrompt="1"/>
          </p:nvPr>
        </p:nvSpPr>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56971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ero. DSV blue.">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A32BB7F6-9F0A-A368-C487-990A3FB80186}"/>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bwMode="white">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5" name="Logo">
            <a:extLst>
              <a:ext uri="{FF2B5EF4-FFF2-40B4-BE49-F238E27FC236}">
                <a16:creationId xmlns:a16="http://schemas.microsoft.com/office/drawing/2014/main" id="{3686554A-1224-B98B-303F-3DEF4C9C95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10" name="Date_DateCustomA" hidden="1">
            <a:extLst>
              <a:ext uri="{FF2B5EF4-FFF2-40B4-BE49-F238E27FC236}">
                <a16:creationId xmlns:a16="http://schemas.microsoft.com/office/drawing/2014/main" id="{C20D0076-D329-96AA-A04A-541769850DC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B43EA88E-0BF1-3508-3720-CE65072E16F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2E0F7ED9-BD90-84B2-5B4F-85E0B0B744AF}"/>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22448952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2E194-DF06-FA4D-8131-9E9DFB55BFD9}" type="datetimeFigureOut">
              <a:rPr lang="en-GB" smtClean="0"/>
              <a:t>19/05/2024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C7DD58C-86E9-944A-B802-05D73458AB63}" type="slidenum">
              <a:rPr lang="en-GB" smtClean="0"/>
              <a:t>‹#›</a:t>
            </a:fld>
            <a:endParaRPr lang="en-GB"/>
          </a:p>
        </p:txBody>
      </p:sp>
    </p:spTree>
    <p:extLst>
      <p:ext uri="{BB962C8B-B14F-4D97-AF65-F5344CB8AC3E}">
        <p14:creationId xmlns:p14="http://schemas.microsoft.com/office/powerpoint/2010/main" val="1927025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A">
    <p:bg>
      <p:bgPr>
        <a:solidFill>
          <a:schemeClr val="accent2"/>
        </a:solidFill>
        <a:effectLst/>
      </p:bgPr>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B209EDC0-8626-4C9E-8C9B-D78BAE74C8EB}"/>
              </a:ext>
            </a:extLst>
          </p:cNvPr>
          <p:cNvSpPr/>
          <p:nvPr userDrawn="1"/>
        </p:nvSpPr>
        <p:spPr>
          <a:xfrm>
            <a:off x="0" y="0"/>
            <a:ext cx="12192000" cy="6858000"/>
          </a:xfrm>
          <a:prstGeom prst="rect">
            <a:avLst/>
          </a:prstGeom>
          <a:solidFill>
            <a:srgbClr val="043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91378"/>
            <a:ext cx="7112001" cy="4000500"/>
          </a:xfrm>
        </p:spPr>
        <p:txBody>
          <a:bodyPr anchor="t" anchorCtr="0"/>
          <a:lstStyle>
            <a:lvl1pPr algn="l">
              <a:lnSpc>
                <a:spcPct val="100000"/>
              </a:lnSpc>
              <a:defRPr sz="6000" spc="-300" baseline="0"/>
            </a:lvl1pPr>
          </a:lstStyle>
          <a:p>
            <a:r>
              <a:rPr lang="en-US" dirty="0"/>
              <a:t>Click to add title</a:t>
            </a:r>
          </a:p>
        </p:txBody>
      </p:sp>
      <p:pic>
        <p:nvPicPr>
          <p:cNvPr id="9" name="Logo">
            <a:extLst>
              <a:ext uri="{FF2B5EF4-FFF2-40B4-BE49-F238E27FC236}">
                <a16:creationId xmlns:a16="http://schemas.microsoft.com/office/drawing/2014/main" id="{553E7A06-E9BE-B92A-AF3C-7AB03727E2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60488112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B">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B209EDC0-8626-4C9E-8C9B-D78BAE74C8EB}"/>
              </a:ext>
            </a:extLst>
          </p:cNvPr>
          <p:cNvSpPr/>
          <p:nvPr userDrawn="1"/>
        </p:nvSpPr>
        <p:spPr>
          <a:xfrm>
            <a:off x="0" y="0"/>
            <a:ext cx="12192000" cy="6858000"/>
          </a:xfrm>
          <a:prstGeom prst="rect">
            <a:avLst/>
          </a:prstGeom>
          <a:solidFill>
            <a:srgbClr val="4B8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a:xfrm>
            <a:off x="1016000" y="591378"/>
            <a:ext cx="7112001" cy="4000500"/>
          </a:xfrm>
        </p:spPr>
        <p:txBody>
          <a:bodyPr anchor="t" anchorCtr="0"/>
          <a:lstStyle>
            <a:lvl1pPr algn="l">
              <a:lnSpc>
                <a:spcPct val="100000"/>
              </a:lnSpc>
              <a:defRPr sz="6000" spc="-300" baseline="0">
                <a:solidFill>
                  <a:schemeClr val="bg1"/>
                </a:solidFill>
              </a:defRPr>
            </a:lvl1pPr>
          </a:lstStyle>
          <a:p>
            <a:r>
              <a:rPr lang="en-US" dirty="0"/>
              <a:t>Click to add title</a:t>
            </a:r>
          </a:p>
        </p:txBody>
      </p:sp>
      <p:pic>
        <p:nvPicPr>
          <p:cNvPr id="3" name="Logo">
            <a:extLst>
              <a:ext uri="{FF2B5EF4-FFF2-40B4-BE49-F238E27FC236}">
                <a16:creationId xmlns:a16="http://schemas.microsoft.com/office/drawing/2014/main" id="{AC6FF088-8F53-D367-9F6D-5DB2E96BB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422048646"/>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C">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BCD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a:xfrm>
            <a:off x="1016000" y="571500"/>
            <a:ext cx="7112001" cy="4000500"/>
          </a:xfrm>
        </p:spPr>
        <p:txBody>
          <a:bodyPr anchor="t" anchorCtr="0"/>
          <a:lstStyle>
            <a:lvl1pPr algn="l">
              <a:lnSpc>
                <a:spcPct val="100000"/>
              </a:lnSpc>
              <a:defRPr sz="6000" spc="-300" baseline="0"/>
            </a:lvl1pPr>
          </a:lstStyle>
          <a:p>
            <a:r>
              <a:rPr lang="en-US" dirty="0"/>
              <a:t>Click to add title</a:t>
            </a:r>
          </a:p>
        </p:txBody>
      </p:sp>
      <p:pic>
        <p:nvPicPr>
          <p:cNvPr id="3" name="Logo">
            <a:extLst>
              <a:ext uri="{FF2B5EF4-FFF2-40B4-BE49-F238E27FC236}">
                <a16:creationId xmlns:a16="http://schemas.microsoft.com/office/drawing/2014/main" id="{210D1E87-E4AD-C58B-DB51-B831BAC9D0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7253611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Photo right side.">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71500"/>
            <a:ext cx="4064001" cy="5143500"/>
          </a:xfrm>
        </p:spPr>
        <p:txBody>
          <a:bodyPr anchor="t" anchorCtr="0"/>
          <a:lstStyle>
            <a:lvl1pPr algn="l">
              <a:lnSpc>
                <a:spcPct val="100000"/>
              </a:lnSpc>
              <a:defRPr sz="6000" spc="-300" baseline="0"/>
            </a:lvl1pPr>
          </a:lstStyle>
          <a:p>
            <a:r>
              <a:rPr lang="en-US" dirty="0"/>
              <a:t>Click to add title</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6095998"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51577759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er. Photo left side.">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7112000" y="571500"/>
            <a:ext cx="4064001" cy="5143500"/>
          </a:xfrm>
        </p:spPr>
        <p:txBody>
          <a:bodyPr anchor="t" anchorCtr="0"/>
          <a:lstStyle>
            <a:lvl1pPr algn="l">
              <a:lnSpc>
                <a:spcPct val="100000"/>
              </a:lnSpc>
              <a:defRPr sz="6000" spc="-300" baseline="0"/>
            </a:lvl1pPr>
          </a:lstStyle>
          <a:p>
            <a:r>
              <a:rPr lang="en-US" dirty="0"/>
              <a:t>Click to add title</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2"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4291727804"/>
      </p:ext>
    </p:extLst>
  </p:cSld>
  <p:clrMapOvr>
    <a:overrideClrMapping bg1="dk1" tx1="lt1" bg2="dk2" tx2="lt2" accent1="accent1" accent2="accent2" accent3="accent3" accent4="accent4" accent5="accent5" accent6="accent6" hlink="hlink" folHlink="folHlink"/>
  </p:clrMapOvr>
  <p:transition spd="slow">
    <p:push/>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2.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571501"/>
            <a:ext cx="10160000" cy="5715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016000" y="1714499"/>
            <a:ext cx="10160000" cy="40005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 </a:t>
            </a:r>
            <a:r>
              <a:rPr lang="en-US" dirty="0"/>
              <a:t>Header Arial Bold 14</a:t>
            </a:r>
            <a:endParaRPr lang="en-US" noProof="0" dirty="0"/>
          </a:p>
          <a:p>
            <a:pPr lvl="4"/>
            <a:r>
              <a:rPr lang="en-US" noProof="0" dirty="0"/>
              <a:t>Fifth level, </a:t>
            </a:r>
            <a:r>
              <a:rPr lang="en-US" dirty="0"/>
              <a:t>Body Arial 14</a:t>
            </a:r>
            <a:endParaRPr lang="en-US" noProof="0" dirty="0"/>
          </a:p>
          <a:p>
            <a:pPr lvl="5"/>
            <a:r>
              <a:rPr lang="en-US" dirty="0"/>
              <a:t>6 Level, Small Bullet Arial 11</a:t>
            </a:r>
            <a:endParaRPr lang="en-US" noProof="0" dirty="0"/>
          </a:p>
          <a:p>
            <a:pPr lvl="6"/>
            <a:r>
              <a:rPr lang="en-US" noProof="0" dirty="0"/>
              <a:t>7 </a:t>
            </a:r>
            <a:r>
              <a:rPr lang="en-US" dirty="0"/>
              <a:t>Level, Small Header Arial 11</a:t>
            </a:r>
            <a:endParaRPr lang="en-US" noProof="0" dirty="0"/>
          </a:p>
          <a:p>
            <a:pPr lvl="7"/>
            <a:r>
              <a:rPr lang="en-US" noProof="0" dirty="0"/>
              <a:t>8 </a:t>
            </a:r>
            <a:r>
              <a:rPr lang="en-US" dirty="0"/>
              <a:t>Level, Small Body Arial 11</a:t>
            </a:r>
            <a:endParaRPr lang="en-US" noProof="0" dirty="0"/>
          </a:p>
          <a:p>
            <a:pPr lvl="8"/>
            <a:r>
              <a:rPr lang="en-US" noProof="0" dirty="0"/>
              <a:t>9 </a:t>
            </a:r>
            <a:r>
              <a:rPr lang="en-US" dirty="0"/>
              <a:t>Level, Header Arial 28</a:t>
            </a:r>
            <a:endParaRPr lang="en-US" noProof="0" dirty="0"/>
          </a:p>
        </p:txBody>
      </p:sp>
      <p:sp>
        <p:nvSpPr>
          <p:cNvPr id="14" name="Slide Number Placeholder 13">
            <a:extLst>
              <a:ext uri="{FF2B5EF4-FFF2-40B4-BE49-F238E27FC236}">
                <a16:creationId xmlns:a16="http://schemas.microsoft.com/office/drawing/2014/main" id="{B2666F9E-5705-3CCC-1440-4054E7CD9AF6}"/>
              </a:ext>
            </a:extLst>
          </p:cNvPr>
          <p:cNvSpPr>
            <a:spLocks noGrp="1"/>
          </p:cNvSpPr>
          <p:nvPr>
            <p:ph type="sldNum" sz="quarter" idx="4"/>
          </p:nvPr>
        </p:nvSpPr>
        <p:spPr>
          <a:xfrm>
            <a:off x="10160000" y="6159233"/>
            <a:ext cx="1016000" cy="127266"/>
          </a:xfrm>
          <a:prstGeom prst="rect">
            <a:avLst/>
          </a:prstGeom>
        </p:spPr>
        <p:txBody>
          <a:bodyPr vert="horz" lIns="0" tIns="0" rIns="0" bIns="0" rtlCol="0" anchor="b" anchorCtr="0"/>
          <a:lstStyle>
            <a:lvl1pPr algn="r">
              <a:lnSpc>
                <a:spcPct val="100000"/>
              </a:lnSpc>
              <a:defRPr sz="800">
                <a:solidFill>
                  <a:schemeClr val="tx1"/>
                </a:solidFill>
              </a:defRPr>
            </a:lvl1p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41" r:id="rId5"/>
    <p:sldLayoutId id="2147483742" r:id="rId6"/>
    <p:sldLayoutId id="2147483740" r:id="rId7"/>
    <p:sldLayoutId id="2147483756" r:id="rId8"/>
    <p:sldLayoutId id="2147483757" r:id="rId9"/>
    <p:sldLayoutId id="2147483776" r:id="rId10"/>
    <p:sldLayoutId id="2147483777" r:id="rId11"/>
    <p:sldLayoutId id="2147483754" r:id="rId12"/>
    <p:sldLayoutId id="2147483755" r:id="rId13"/>
    <p:sldLayoutId id="2147483758" r:id="rId14"/>
    <p:sldLayoutId id="2147483759" r:id="rId15"/>
    <p:sldLayoutId id="2147483760" r:id="rId16"/>
    <p:sldLayoutId id="2147483721"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71" r:id="rId26"/>
    <p:sldLayoutId id="2147483773" r:id="rId27"/>
    <p:sldLayoutId id="2147483774" r:id="rId28"/>
    <p:sldLayoutId id="2147483772" r:id="rId29"/>
    <p:sldLayoutId id="2147483769" r:id="rId30"/>
    <p:sldLayoutId id="2147483770" r:id="rId31"/>
    <p:sldLayoutId id="2147483654" r:id="rId32"/>
    <p:sldLayoutId id="2147483778" r:id="rId33"/>
    <p:sldLayoutId id="2147483780" r:id="rId34"/>
    <p:sldLayoutId id="2147483781" r:id="rId35"/>
    <p:sldLayoutId id="2147483782" r:id="rId36"/>
    <p:sldLayoutId id="2147483779" r:id="rId37"/>
    <p:sldLayoutId id="2147483775" r:id="rId38"/>
    <p:sldLayoutId id="2147483749" r:id="rId39"/>
  </p:sldLayoutIdLst>
  <p:transition spd="slow">
    <p:push/>
  </p:transition>
  <p:hf hdr="0"/>
  <p:txStyles>
    <p:titleStyle>
      <a:lvl1pPr algn="l" defTabSz="914400" rtl="0" eaLnBrk="1" latinLnBrk="0" hangingPunct="1">
        <a:lnSpc>
          <a:spcPct val="100000"/>
        </a:lnSpc>
        <a:spcBef>
          <a:spcPct val="0"/>
        </a:spcBef>
        <a:buNone/>
        <a:defRPr sz="2800" b="1" kern="1200" spc="-180" baseline="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27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00000"/>
        </a:lnSpc>
        <a:spcBef>
          <a:spcPts val="1000"/>
        </a:spcBef>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5pPr>
      <a:lvl6pPr marL="108000" indent="-108000" algn="l" defTabSz="914400" rtl="0" eaLnBrk="1" latinLnBrk="0" hangingPunct="1">
        <a:lnSpc>
          <a:spcPct val="100000"/>
        </a:lnSpc>
        <a:spcBef>
          <a:spcPts val="1000"/>
        </a:spcBef>
        <a:buFont typeface="Arial" panose="020B0604020202020204" pitchFamily="34" charset="0"/>
        <a:buChar char="•"/>
        <a:defRPr sz="1100" kern="1200">
          <a:solidFill>
            <a:schemeClr val="tx1"/>
          </a:solidFill>
          <a:latin typeface="+mn-lt"/>
          <a:ea typeface="+mn-ea"/>
          <a:cs typeface="+mn-cs"/>
        </a:defRPr>
      </a:lvl6pPr>
      <a:lvl7pPr marL="0" indent="0" algn="l" defTabSz="914400" rtl="0" eaLnBrk="1" latinLnBrk="0" hangingPunct="1">
        <a:lnSpc>
          <a:spcPct val="100000"/>
        </a:lnSpc>
        <a:spcBef>
          <a:spcPts val="1000"/>
        </a:spcBef>
        <a:buFont typeface="Arial" panose="020B0604020202020204" pitchFamily="34" charset="0"/>
        <a:buChar char="​"/>
        <a:defRPr sz="1100" b="1" kern="1200" baseline="0">
          <a:solidFill>
            <a:schemeClr val="tx1"/>
          </a:solidFill>
          <a:latin typeface="+mn-lt"/>
          <a:ea typeface="+mn-ea"/>
          <a:cs typeface="+mn-cs"/>
        </a:defRPr>
      </a:lvl7pPr>
      <a:lvl8pPr marL="0" indent="0" algn="l" defTabSz="914400" rtl="0" eaLnBrk="1" latinLnBrk="0" hangingPunct="1">
        <a:lnSpc>
          <a:spcPct val="100000"/>
        </a:lnSpc>
        <a:spcBef>
          <a:spcPts val="1000"/>
        </a:spcBef>
        <a:buFont typeface="Arial" panose="020B0604020202020204" pitchFamily="34" charset="0"/>
        <a:buChar char="​"/>
        <a:defRPr sz="110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Char char="​"/>
        <a:defRPr sz="2800" b="1" kern="1200" spc="-18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0" userDrawn="1">
          <p15:clr>
            <a:srgbClr val="F26B43"/>
          </p15:clr>
        </p15:guide>
        <p15:guide id="2" pos="1280" userDrawn="1">
          <p15:clr>
            <a:srgbClr val="A4A3A4"/>
          </p15:clr>
        </p15:guide>
        <p15:guide id="3" orient="horz" pos="360" userDrawn="1">
          <p15:clr>
            <a:srgbClr val="F26B43"/>
          </p15:clr>
        </p15:guide>
        <p15:guide id="4" orient="horz" pos="3960" userDrawn="1">
          <p15:clr>
            <a:srgbClr val="F26B43"/>
          </p15:clr>
        </p15:guide>
        <p15:guide id="5" pos="1920" userDrawn="1">
          <p15:clr>
            <a:srgbClr val="A4A3A4"/>
          </p15:clr>
        </p15:guide>
        <p15:guide id="6" orient="horz" pos="720" userDrawn="1">
          <p15:clr>
            <a:srgbClr val="A4A3A4"/>
          </p15:clr>
        </p15:guide>
        <p15:guide id="7" orient="horz" pos="3600" userDrawn="1">
          <p15:clr>
            <a:srgbClr val="A4A3A4"/>
          </p15:clr>
        </p15:guide>
        <p15:guide id="8" pos="2560" userDrawn="1">
          <p15:clr>
            <a:srgbClr val="A4A3A4"/>
          </p15:clr>
        </p15:guide>
        <p15:guide id="9" orient="horz" pos="1080" userDrawn="1">
          <p15:clr>
            <a:srgbClr val="A4A3A4"/>
          </p15:clr>
        </p15:guide>
        <p15:guide id="10" orient="horz" pos="3240" userDrawn="1">
          <p15:clr>
            <a:srgbClr val="A4A3A4"/>
          </p15:clr>
        </p15:guide>
        <p15:guide id="11" pos="3200" userDrawn="1">
          <p15:clr>
            <a:srgbClr val="A4A3A4"/>
          </p15:clr>
        </p15:guide>
        <p15:guide id="12" orient="horz" pos="1440" userDrawn="1">
          <p15:clr>
            <a:srgbClr val="A4A3A4"/>
          </p15:clr>
        </p15:guide>
        <p15:guide id="13" orient="horz" pos="2880" userDrawn="1">
          <p15:clr>
            <a:srgbClr val="A4A3A4"/>
          </p15:clr>
        </p15:guide>
        <p15:guide id="14" pos="3840" userDrawn="1">
          <p15:clr>
            <a:srgbClr val="A4A3A4"/>
          </p15:clr>
        </p15:guide>
        <p15:guide id="15" orient="horz" pos="1800" userDrawn="1">
          <p15:clr>
            <a:srgbClr val="A4A3A4"/>
          </p15:clr>
        </p15:guide>
        <p15:guide id="16" orient="horz" pos="2520" userDrawn="1">
          <p15:clr>
            <a:srgbClr val="A4A3A4"/>
          </p15:clr>
        </p15:guide>
        <p15:guide id="17" pos="4480" userDrawn="1">
          <p15:clr>
            <a:srgbClr val="A4A3A4"/>
          </p15:clr>
        </p15:guide>
        <p15:guide id="18" orient="horz" pos="2160" userDrawn="1">
          <p15:clr>
            <a:srgbClr val="A4A3A4"/>
          </p15:clr>
        </p15:guide>
        <p15:guide id="19" pos="5120" userDrawn="1">
          <p15:clr>
            <a:srgbClr val="A4A3A4"/>
          </p15:clr>
        </p15:guide>
        <p15:guide id="20" pos="5760" userDrawn="1">
          <p15:clr>
            <a:srgbClr val="A4A3A4"/>
          </p15:clr>
        </p15:guide>
        <p15:guide id="21" pos="6400" userDrawn="1">
          <p15:clr>
            <a:srgbClr val="A4A3A4"/>
          </p15:clr>
        </p15:guide>
        <p15:guide id="22" pos="70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5/19/24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355051573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5" r:id="rId3"/>
    <p:sldLayoutId id="2147483798" r:id="rId4"/>
  </p:sldLayoutIdLst>
  <p:transition spd="slow">
    <p:push/>
  </p:transition>
  <p:hf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0">
          <p15:clr>
            <a:srgbClr val="F26B43"/>
          </p15:clr>
        </p15:guide>
        <p15:guide id="2" pos="1280">
          <p15:clr>
            <a:srgbClr val="A4A3A4"/>
          </p15:clr>
        </p15:guide>
        <p15:guide id="3" orient="horz" pos="360">
          <p15:clr>
            <a:srgbClr val="F26B43"/>
          </p15:clr>
        </p15:guide>
        <p15:guide id="4" orient="horz" pos="3960">
          <p15:clr>
            <a:srgbClr val="F26B43"/>
          </p15:clr>
        </p15:guide>
        <p15:guide id="5" pos="1920">
          <p15:clr>
            <a:srgbClr val="A4A3A4"/>
          </p15:clr>
        </p15:guide>
        <p15:guide id="6" orient="horz" pos="720">
          <p15:clr>
            <a:srgbClr val="A4A3A4"/>
          </p15:clr>
        </p15:guide>
        <p15:guide id="7" orient="horz" pos="3600">
          <p15:clr>
            <a:srgbClr val="A4A3A4"/>
          </p15:clr>
        </p15:guide>
        <p15:guide id="8" pos="2560">
          <p15:clr>
            <a:srgbClr val="A4A3A4"/>
          </p15:clr>
        </p15:guide>
        <p15:guide id="9" orient="horz" pos="1080">
          <p15:clr>
            <a:srgbClr val="A4A3A4"/>
          </p15:clr>
        </p15:guide>
        <p15:guide id="10" orient="horz" pos="3240">
          <p15:clr>
            <a:srgbClr val="A4A3A4"/>
          </p15:clr>
        </p15:guide>
        <p15:guide id="11" pos="3200">
          <p15:clr>
            <a:srgbClr val="A4A3A4"/>
          </p15:clr>
        </p15:guide>
        <p15:guide id="12" orient="horz" pos="1440">
          <p15:clr>
            <a:srgbClr val="A4A3A4"/>
          </p15:clr>
        </p15:guide>
        <p15:guide id="13" orient="horz" pos="2880">
          <p15:clr>
            <a:srgbClr val="A4A3A4"/>
          </p15:clr>
        </p15:guide>
        <p15:guide id="14" pos="3840">
          <p15:clr>
            <a:srgbClr val="A4A3A4"/>
          </p15:clr>
        </p15:guide>
        <p15:guide id="15" orient="horz" pos="1800">
          <p15:clr>
            <a:srgbClr val="A4A3A4"/>
          </p15:clr>
        </p15:guide>
        <p15:guide id="16" orient="horz" pos="2520">
          <p15:clr>
            <a:srgbClr val="A4A3A4"/>
          </p15:clr>
        </p15:guide>
        <p15:guide id="17" pos="4480">
          <p15:clr>
            <a:srgbClr val="A4A3A4"/>
          </p15:clr>
        </p15:guide>
        <p15:guide id="18" orient="horz" pos="2160">
          <p15:clr>
            <a:srgbClr val="A4A3A4"/>
          </p15:clr>
        </p15:guide>
        <p15:guide id="19" pos="5120">
          <p15:clr>
            <a:srgbClr val="A4A3A4"/>
          </p15:clr>
        </p15:guide>
        <p15:guide id="20" pos="5760">
          <p15:clr>
            <a:srgbClr val="A4A3A4"/>
          </p15:clr>
        </p15:guide>
        <p15:guide id="21" pos="6400">
          <p15:clr>
            <a:srgbClr val="A4A3A4"/>
          </p15:clr>
        </p15:guide>
        <p15:guide id="22" pos="7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jpg"/><Relationship Id="rId1" Type="http://schemas.openxmlformats.org/officeDocument/2006/relationships/slideLayout" Target="../slideLayouts/slideLayout40.xml"/><Relationship Id="rId4"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tags" Target="../tags/tag1.xml"/><Relationship Id="rId7" Type="http://schemas.openxmlformats.org/officeDocument/2006/relationships/notesSlide" Target="../notesSlides/notesSlide2.xml"/><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customXml" Target="../../customXml/item1.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customXml" Target="../../customXml/item7.xml"/><Relationship Id="rId6" Type="http://schemas.openxmlformats.org/officeDocument/2006/relationships/slideLayout" Target="../slideLayouts/slideLayout41.xml"/><Relationship Id="rId11" Type="http://schemas.openxmlformats.org/officeDocument/2006/relationships/image" Target="../media/image24.svg"/><Relationship Id="rId5" Type="http://schemas.openxmlformats.org/officeDocument/2006/relationships/video" Target="../media/media2.mp4"/><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microsoft.com/office/2007/relationships/media" Target="../media/media2.mp4"/><Relationship Id="rId9" Type="http://schemas.openxmlformats.org/officeDocument/2006/relationships/image" Target="../media/image22.sv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3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tags" Target="../tags/tag2.xml"/><Relationship Id="rId21" Type="http://schemas.openxmlformats.org/officeDocument/2006/relationships/image" Target="../media/image50.svg"/><Relationship Id="rId7" Type="http://schemas.openxmlformats.org/officeDocument/2006/relationships/notesSlide" Target="../notesSlides/notesSlide4.xml"/><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customXml" Target="../../customXml/item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customXml" Target="../../customXml/item8.xml"/><Relationship Id="rId6" Type="http://schemas.openxmlformats.org/officeDocument/2006/relationships/slideLayout" Target="../slideLayouts/slideLayout41.xml"/><Relationship Id="rId11" Type="http://schemas.openxmlformats.org/officeDocument/2006/relationships/image" Target="../media/image40.svg"/><Relationship Id="rId5" Type="http://schemas.openxmlformats.org/officeDocument/2006/relationships/video" Target="../media/media4.mp4"/><Relationship Id="rId15" Type="http://schemas.openxmlformats.org/officeDocument/2006/relationships/image" Target="../media/image44.svg"/><Relationship Id="rId10" Type="http://schemas.openxmlformats.org/officeDocument/2006/relationships/image" Target="../media/image39.png"/><Relationship Id="rId19" Type="http://schemas.openxmlformats.org/officeDocument/2006/relationships/image" Target="../media/image48.svg"/><Relationship Id="rId4" Type="http://schemas.microsoft.com/office/2007/relationships/media" Target="../media/media4.mp4"/><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5">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14" name="Rectangle 13">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GB"/>
          </a:p>
        </p:txBody>
      </p:sp>
      <p:sp>
        <p:nvSpPr>
          <p:cNvPr id="16" name="Rectangle 15">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8" name="Group 17">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5">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Rectangle 26">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29" name="Rectangle 28">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txBody>
          <a:bodyPr/>
          <a:lstStyle/>
          <a:p>
            <a:endParaRPr lang="en-GB"/>
          </a:p>
        </p:txBody>
      </p:sp>
      <p:sp>
        <p:nvSpPr>
          <p:cNvPr id="2" name="Title 1">
            <a:extLst>
              <a:ext uri="{FF2B5EF4-FFF2-40B4-BE49-F238E27FC236}">
                <a16:creationId xmlns:a16="http://schemas.microsoft.com/office/drawing/2014/main" id="{1B6AADFE-D892-BD70-9555-B951518028D2}"/>
              </a:ext>
            </a:extLst>
          </p:cNvPr>
          <p:cNvSpPr>
            <a:spLocks noGrp="1"/>
          </p:cNvSpPr>
          <p:nvPr>
            <p:ph type="title"/>
          </p:nvPr>
        </p:nvSpPr>
        <p:spPr>
          <a:xfrm>
            <a:off x="1067203" y="1263278"/>
            <a:ext cx="6544620" cy="4312402"/>
          </a:xfrm>
        </p:spPr>
        <p:txBody>
          <a:bodyPr vert="horz" lIns="91440" tIns="45720" rIns="91440" bIns="45720" rtlCol="0" anchor="ctr">
            <a:normAutofit/>
          </a:bodyPr>
          <a:lstStyle/>
          <a:p>
            <a:pPr algn="r">
              <a:lnSpc>
                <a:spcPct val="83000"/>
              </a:lnSpc>
            </a:pPr>
            <a:r>
              <a:rPr lang="en-US" sz="6800" cap="all" spc="-100" dirty="0">
                <a:solidFill>
                  <a:srgbClr val="002060"/>
                </a:solidFill>
              </a:rPr>
              <a:t>Data Science Assignment 3</a:t>
            </a:r>
          </a:p>
        </p:txBody>
      </p:sp>
      <p:cxnSp>
        <p:nvCxnSpPr>
          <p:cNvPr id="31" name="Straight Connector 30">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E2C1C11-2287-BE8A-C839-C2A87D4325B1}"/>
              </a:ext>
            </a:extLst>
          </p:cNvPr>
          <p:cNvSpPr>
            <a:spLocks noGrp="1"/>
          </p:cNvSpPr>
          <p:nvPr>
            <p:ph type="dt" sz="half" idx="10"/>
          </p:nvPr>
        </p:nvSpPr>
        <p:spPr/>
        <p:txBody>
          <a:bodyPr/>
          <a:lstStyle/>
          <a:p>
            <a:pPr>
              <a:spcAft>
                <a:spcPts val="600"/>
              </a:spcAft>
            </a:pPr>
            <a:fld id="{FC968453-BAB5-46CE-A4CF-38551120EE52}" type="datetime3">
              <a:rPr lang="en-US" smtClean="0"/>
              <a:pPr>
                <a:spcAft>
                  <a:spcPts val="600"/>
                </a:spcAft>
              </a:pPr>
              <a:t>19 May 2024</a:t>
            </a:fld>
            <a:endParaRPr lang="en-US"/>
          </a:p>
        </p:txBody>
      </p:sp>
      <p:sp>
        <p:nvSpPr>
          <p:cNvPr id="4" name="Footer Placeholder 3">
            <a:extLst>
              <a:ext uri="{FF2B5EF4-FFF2-40B4-BE49-F238E27FC236}">
                <a16:creationId xmlns:a16="http://schemas.microsoft.com/office/drawing/2014/main" id="{FE3486CB-3A70-ADBD-BD00-EF394C92636F}"/>
              </a:ext>
            </a:extLst>
          </p:cNvPr>
          <p:cNvSpPr>
            <a:spLocks noGrp="1"/>
          </p:cNvSpPr>
          <p:nvPr>
            <p:ph type="ftr" sz="quarter" idx="11"/>
          </p:nvPr>
        </p:nvSpPr>
        <p:spPr/>
        <p:txBody>
          <a:bodyPr/>
          <a:lstStyle/>
          <a:p>
            <a:pPr>
              <a:spcAft>
                <a:spcPts val="600"/>
              </a:spcAft>
            </a:pPr>
            <a:r>
              <a:rPr lang="en-US"/>
              <a:t>Add place via Insert, Header &amp; Footer</a:t>
            </a:r>
          </a:p>
        </p:txBody>
      </p:sp>
      <p:sp>
        <p:nvSpPr>
          <p:cNvPr id="5" name="Slide Number Placeholder 4">
            <a:extLst>
              <a:ext uri="{FF2B5EF4-FFF2-40B4-BE49-F238E27FC236}">
                <a16:creationId xmlns:a16="http://schemas.microsoft.com/office/drawing/2014/main" id="{13D87055-B14E-5F57-41F7-8773C80E6C1E}"/>
              </a:ext>
            </a:extLst>
          </p:cNvPr>
          <p:cNvSpPr>
            <a:spLocks noGrp="1"/>
          </p:cNvSpPr>
          <p:nvPr>
            <p:ph type="sldNum" sz="quarter" idx="12"/>
          </p:nvPr>
        </p:nvSpPr>
        <p:spPr/>
        <p:txBody>
          <a:bodyPr/>
          <a:lstStyle/>
          <a:p>
            <a:pPr>
              <a:spcAft>
                <a:spcPts val="600"/>
              </a:spcAft>
            </a:pPr>
            <a:fld id="{24C8C45C-947F-4981-8B3F-4F32E973C901}" type="slidenum">
              <a:rPr lang="en-US" smtClean="0"/>
              <a:pPr>
                <a:spcAft>
                  <a:spcPts val="600"/>
                </a:spcAft>
              </a:pPr>
              <a:t>1</a:t>
            </a:fld>
            <a:endParaRPr lang="en-US"/>
          </a:p>
        </p:txBody>
      </p:sp>
      <p:sp>
        <p:nvSpPr>
          <p:cNvPr id="6" name="TextBox 5">
            <a:extLst>
              <a:ext uri="{FF2B5EF4-FFF2-40B4-BE49-F238E27FC236}">
                <a16:creationId xmlns:a16="http://schemas.microsoft.com/office/drawing/2014/main" id="{5AA70936-AB31-67DA-0AD8-0EABDA54A573}"/>
              </a:ext>
            </a:extLst>
          </p:cNvPr>
          <p:cNvSpPr txBox="1"/>
          <p:nvPr/>
        </p:nvSpPr>
        <p:spPr>
          <a:xfrm>
            <a:off x="8129871" y="2697903"/>
            <a:ext cx="3265077" cy="612155"/>
          </a:xfrm>
          <a:prstGeom prst="rect">
            <a:avLst/>
          </a:prstGeom>
          <a:noFill/>
        </p:spPr>
        <p:txBody>
          <a:bodyPr wrap="square" rtlCol="0">
            <a:spAutoFit/>
          </a:bodyPr>
          <a:lstStyle/>
          <a:p>
            <a:pPr>
              <a:lnSpc>
                <a:spcPct val="150000"/>
              </a:lnSpc>
            </a:pPr>
            <a:r>
              <a:rPr lang="en-ZA" sz="1200" dirty="0">
                <a:solidFill>
                  <a:srgbClr val="002060"/>
                </a:solidFill>
                <a:latin typeface="Arial" panose="020B0604020202020204" pitchFamily="34" charset="0"/>
                <a:cs typeface="Arial" panose="020B0604020202020204" pitchFamily="34" charset="0"/>
              </a:rPr>
              <a:t>Isabel de Waal- 	20805055</a:t>
            </a:r>
          </a:p>
          <a:p>
            <a:pPr>
              <a:lnSpc>
                <a:spcPct val="150000"/>
              </a:lnSpc>
            </a:pPr>
            <a:r>
              <a:rPr lang="en-ZA" sz="1200" dirty="0">
                <a:solidFill>
                  <a:srgbClr val="002060"/>
                </a:solidFill>
                <a:latin typeface="Arial" panose="020B0604020202020204" pitchFamily="34" charset="0"/>
                <a:cs typeface="Arial" panose="020B0604020202020204" pitchFamily="34" charset="0"/>
              </a:rPr>
              <a:t>Difedile Rasenyalo- 	28294882</a:t>
            </a:r>
          </a:p>
        </p:txBody>
      </p:sp>
      <p:pic>
        <p:nvPicPr>
          <p:cNvPr id="22" name="Video 21">
            <a:hlinkClick r:id="" action="ppaction://media"/>
            <a:extLst>
              <a:ext uri="{FF2B5EF4-FFF2-40B4-BE49-F238E27FC236}">
                <a16:creationId xmlns:a16="http://schemas.microsoft.com/office/drawing/2014/main" id="{47A4ABE1-5ECA-4399-EDDC-A3084AC35C9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884132" y="5590270"/>
            <a:ext cx="1225572" cy="1185434"/>
          </a:xfrm>
          <a:prstGeom prst="ellipse">
            <a:avLst/>
          </a:prstGeom>
        </p:spPr>
      </p:pic>
    </p:spTree>
    <p:extLst>
      <p:ext uri="{BB962C8B-B14F-4D97-AF65-F5344CB8AC3E}">
        <p14:creationId xmlns:p14="http://schemas.microsoft.com/office/powerpoint/2010/main" val="1916316765"/>
      </p:ext>
    </p:extLst>
  </p:cSld>
  <p:clrMapOvr>
    <a:overrideClrMapping bg1="lt1" tx1="dk1" bg2="lt2" tx2="dk2" accent1="accent1" accent2="accent2" accent3="accent3" accent4="accent4" accent5="accent5" accent6="accent6" hlink="hlink" folHlink="folHlink"/>
  </p:clrMapOvr>
  <p:transition spd="slow" advTm="1080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A0D70C8A-A50E-4B41-86A2-E2F85581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GB"/>
          </a:p>
        </p:txBody>
      </p:sp>
      <p:sp>
        <p:nvSpPr>
          <p:cNvPr id="26" name="Rectangle 10">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12">
            <a:extLst>
              <a:ext uri="{FF2B5EF4-FFF2-40B4-BE49-F238E27FC236}">
                <a16:creationId xmlns:a16="http://schemas.microsoft.com/office/drawing/2014/main" id="{F65EEA05-AD42-442F-B6C6-CB9FC2894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Rectangle 14">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29" name="Rectangle 16">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txBody>
          <a:bodyPr/>
          <a:lstStyle/>
          <a:p>
            <a:endParaRPr lang="en-GB"/>
          </a:p>
        </p:txBody>
      </p:sp>
      <p:sp>
        <p:nvSpPr>
          <p:cNvPr id="2" name="Title 1">
            <a:extLst>
              <a:ext uri="{FF2B5EF4-FFF2-40B4-BE49-F238E27FC236}">
                <a16:creationId xmlns:a16="http://schemas.microsoft.com/office/drawing/2014/main" id="{E6FAA6CC-156F-1D3A-43E5-EF73888D4E79}"/>
              </a:ext>
            </a:extLst>
          </p:cNvPr>
          <p:cNvSpPr>
            <a:spLocks noGrp="1"/>
          </p:cNvSpPr>
          <p:nvPr>
            <p:ph type="title"/>
          </p:nvPr>
        </p:nvSpPr>
        <p:spPr>
          <a:xfrm>
            <a:off x="7532835" y="1420706"/>
            <a:ext cx="3466540" cy="4016587"/>
          </a:xfrm>
        </p:spPr>
        <p:txBody>
          <a:bodyPr vert="horz" lIns="91440" tIns="45720" rIns="91440" bIns="45720" rtlCol="0" anchor="ctr">
            <a:normAutofit/>
          </a:bodyPr>
          <a:lstStyle/>
          <a:p>
            <a:r>
              <a:rPr lang="en-US" sz="3600" dirty="0">
                <a:solidFill>
                  <a:srgbClr val="002060"/>
                </a:solidFill>
              </a:rPr>
              <a:t>Thank You </a:t>
            </a:r>
          </a:p>
        </p:txBody>
      </p:sp>
      <p:cxnSp>
        <p:nvCxnSpPr>
          <p:cNvPr id="30" name="Straight Connector 18">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Smiling Face with No Fill">
            <a:extLst>
              <a:ext uri="{FF2B5EF4-FFF2-40B4-BE49-F238E27FC236}">
                <a16:creationId xmlns:a16="http://schemas.microsoft.com/office/drawing/2014/main" id="{8EDA7579-7AAB-BD74-F253-98D971125DD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3212" y="1307805"/>
            <a:ext cx="4285566" cy="4129488"/>
          </a:xfrm>
          <a:prstGeom prst="rect">
            <a:avLst/>
          </a:prstGeom>
        </p:spPr>
      </p:pic>
    </p:spTree>
    <p:extLst>
      <p:ext uri="{BB962C8B-B14F-4D97-AF65-F5344CB8AC3E}">
        <p14:creationId xmlns:p14="http://schemas.microsoft.com/office/powerpoint/2010/main" val="61451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07FC0B-AA05-F5A0-4F61-9891A79140F3}"/>
              </a:ext>
            </a:extLst>
          </p:cNvPr>
          <p:cNvSpPr/>
          <p:nvPr/>
        </p:nvSpPr>
        <p:spPr>
          <a:xfrm>
            <a:off x="0" y="-244550"/>
            <a:ext cx="12191999" cy="130749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7" name="Title 1">
            <a:extLst>
              <a:ext uri="{FF2B5EF4-FFF2-40B4-BE49-F238E27FC236}">
                <a16:creationId xmlns:a16="http://schemas.microsoft.com/office/drawing/2014/main" id="{3AFB0CFF-E201-FB57-3041-7A73F5B6EF0C}"/>
              </a:ext>
            </a:extLst>
          </p:cNvPr>
          <p:cNvSpPr>
            <a:spLocks noGrp="1"/>
          </p:cNvSpPr>
          <p:nvPr>
            <p:ph type="title"/>
          </p:nvPr>
        </p:nvSpPr>
        <p:spPr>
          <a:xfrm>
            <a:off x="387126" y="155417"/>
            <a:ext cx="11109324" cy="507557"/>
          </a:xfrm>
        </p:spPr>
        <p:txBody>
          <a:bodyPr>
            <a:normAutofit fontScale="90000"/>
          </a:bodyPr>
          <a:lstStyle/>
          <a:p>
            <a:r>
              <a:rPr lang="en-GB" sz="3600" dirty="0">
                <a:solidFill>
                  <a:schemeClr val="bg1"/>
                </a:solidFill>
                <a:latin typeface="Arial" panose="020B0604020202020204" pitchFamily="34" charset="0"/>
                <a:cs typeface="Arial" panose="020B0604020202020204" pitchFamily="34" charset="0"/>
              </a:rPr>
              <a:t>Content</a:t>
            </a:r>
            <a:endParaRPr lang="en-GB" dirty="0">
              <a:solidFill>
                <a:schemeClr val="bg1"/>
              </a:solidFill>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47797F52-4169-4AD7-867B-FD5BBED07CDA}"/>
              </a:ext>
            </a:extLst>
          </p:cNvPr>
          <p:cNvSpPr/>
          <p:nvPr/>
        </p:nvSpPr>
        <p:spPr>
          <a:xfrm>
            <a:off x="1168400" y="3486637"/>
            <a:ext cx="410670" cy="335281"/>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1</a:t>
            </a:r>
          </a:p>
        </p:txBody>
      </p:sp>
      <p:sp>
        <p:nvSpPr>
          <p:cNvPr id="39" name="Oval 38">
            <a:extLst>
              <a:ext uri="{FF2B5EF4-FFF2-40B4-BE49-F238E27FC236}">
                <a16:creationId xmlns:a16="http://schemas.microsoft.com/office/drawing/2014/main" id="{2B103B2F-DBA8-45A7-AF68-2CE7C540CBFA}"/>
              </a:ext>
            </a:extLst>
          </p:cNvPr>
          <p:cNvSpPr/>
          <p:nvPr/>
        </p:nvSpPr>
        <p:spPr>
          <a:xfrm>
            <a:off x="3180767" y="3428999"/>
            <a:ext cx="436193" cy="401321"/>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2</a:t>
            </a:r>
          </a:p>
        </p:txBody>
      </p:sp>
      <p:sp>
        <p:nvSpPr>
          <p:cNvPr id="40" name="Oval 39">
            <a:extLst>
              <a:ext uri="{FF2B5EF4-FFF2-40B4-BE49-F238E27FC236}">
                <a16:creationId xmlns:a16="http://schemas.microsoft.com/office/drawing/2014/main" id="{AAB92251-CD4C-465C-960A-2A2B031C9FAB}"/>
              </a:ext>
            </a:extLst>
          </p:cNvPr>
          <p:cNvSpPr/>
          <p:nvPr/>
        </p:nvSpPr>
        <p:spPr>
          <a:xfrm>
            <a:off x="5240727" y="3428998"/>
            <a:ext cx="414971" cy="392920"/>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3</a:t>
            </a:r>
          </a:p>
        </p:txBody>
      </p:sp>
      <p:sp>
        <p:nvSpPr>
          <p:cNvPr id="41" name="Oval 40">
            <a:extLst>
              <a:ext uri="{FF2B5EF4-FFF2-40B4-BE49-F238E27FC236}">
                <a16:creationId xmlns:a16="http://schemas.microsoft.com/office/drawing/2014/main" id="{3C7630D3-D020-4448-9DDE-21C3B5873A02}"/>
              </a:ext>
            </a:extLst>
          </p:cNvPr>
          <p:cNvSpPr/>
          <p:nvPr/>
        </p:nvSpPr>
        <p:spPr>
          <a:xfrm>
            <a:off x="7296812" y="3413759"/>
            <a:ext cx="422621" cy="411417"/>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4</a:t>
            </a:r>
          </a:p>
        </p:txBody>
      </p:sp>
      <p:sp>
        <p:nvSpPr>
          <p:cNvPr id="42" name="Oval 41">
            <a:extLst>
              <a:ext uri="{FF2B5EF4-FFF2-40B4-BE49-F238E27FC236}">
                <a16:creationId xmlns:a16="http://schemas.microsoft.com/office/drawing/2014/main" id="{939ABA0D-C25F-487C-9107-4003FB4B21ED}"/>
              </a:ext>
            </a:extLst>
          </p:cNvPr>
          <p:cNvSpPr/>
          <p:nvPr/>
        </p:nvSpPr>
        <p:spPr>
          <a:xfrm>
            <a:off x="9365679" y="3410501"/>
            <a:ext cx="432119" cy="419819"/>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5</a:t>
            </a:r>
          </a:p>
        </p:txBody>
      </p:sp>
      <p:sp>
        <p:nvSpPr>
          <p:cNvPr id="31" name="TextBox 30">
            <a:extLst>
              <a:ext uri="{FF2B5EF4-FFF2-40B4-BE49-F238E27FC236}">
                <a16:creationId xmlns:a16="http://schemas.microsoft.com/office/drawing/2014/main" id="{B750067F-D8E4-47E4-A50A-DE20EDD18DBD}"/>
              </a:ext>
            </a:extLst>
          </p:cNvPr>
          <p:cNvSpPr txBox="1"/>
          <p:nvPr/>
        </p:nvSpPr>
        <p:spPr>
          <a:xfrm>
            <a:off x="3596891" y="4623012"/>
            <a:ext cx="1645621"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Methodology </a:t>
            </a:r>
            <a:endParaRPr lang="en-GB" sz="1200" b="1" dirty="0">
              <a:solidFill>
                <a:schemeClr val="tx2"/>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F2166D6-BE49-4602-A105-0E0E261C1403}"/>
              </a:ext>
            </a:extLst>
          </p:cNvPr>
          <p:cNvSpPr txBox="1"/>
          <p:nvPr/>
        </p:nvSpPr>
        <p:spPr>
          <a:xfrm>
            <a:off x="7532188" y="4644060"/>
            <a:ext cx="1844270"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Results &amp; Discussion  </a:t>
            </a:r>
          </a:p>
        </p:txBody>
      </p:sp>
      <p:pic>
        <p:nvPicPr>
          <p:cNvPr id="5" name="Graphic 4" descr="Clipboard outline">
            <a:extLst>
              <a:ext uri="{FF2B5EF4-FFF2-40B4-BE49-F238E27FC236}">
                <a16:creationId xmlns:a16="http://schemas.microsoft.com/office/drawing/2014/main" id="{202DC1EA-EC74-D579-3252-A31E01FD1A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4744" y="3428998"/>
            <a:ext cx="726328" cy="675205"/>
          </a:xfrm>
          <a:prstGeom prst="rect">
            <a:avLst/>
          </a:prstGeom>
        </p:spPr>
      </p:pic>
      <p:sp>
        <p:nvSpPr>
          <p:cNvPr id="8" name="TextBox 7">
            <a:extLst>
              <a:ext uri="{FF2B5EF4-FFF2-40B4-BE49-F238E27FC236}">
                <a16:creationId xmlns:a16="http://schemas.microsoft.com/office/drawing/2014/main" id="{2762ACD7-A83C-5905-425A-05EF8853DB6A}"/>
              </a:ext>
            </a:extLst>
          </p:cNvPr>
          <p:cNvSpPr txBox="1"/>
          <p:nvPr/>
        </p:nvSpPr>
        <p:spPr>
          <a:xfrm>
            <a:off x="1589081" y="4623012"/>
            <a:ext cx="1175827"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Introduction</a:t>
            </a:r>
            <a:r>
              <a:rPr lang="en-US" sz="1200" b="1" dirty="0">
                <a:solidFill>
                  <a:schemeClr val="tx2"/>
                </a:solidFill>
              </a:rPr>
              <a:t> </a:t>
            </a:r>
            <a:endParaRPr lang="en-GB" sz="1200" b="1" dirty="0">
              <a:solidFill>
                <a:schemeClr val="tx2"/>
              </a:solidFill>
            </a:endParaRPr>
          </a:p>
        </p:txBody>
      </p:sp>
      <p:grpSp>
        <p:nvGrpSpPr>
          <p:cNvPr id="21" name="Group 20">
            <a:extLst>
              <a:ext uri="{FF2B5EF4-FFF2-40B4-BE49-F238E27FC236}">
                <a16:creationId xmlns:a16="http://schemas.microsoft.com/office/drawing/2014/main" id="{6474B2A8-6196-1B8C-6504-20E5AB248D17}"/>
              </a:ext>
            </a:extLst>
          </p:cNvPr>
          <p:cNvGrpSpPr/>
          <p:nvPr/>
        </p:nvGrpSpPr>
        <p:grpSpPr>
          <a:xfrm>
            <a:off x="1589081" y="3021190"/>
            <a:ext cx="9797282" cy="1423041"/>
            <a:chOff x="1589081" y="3021190"/>
            <a:chExt cx="9797282" cy="1423041"/>
          </a:xfrm>
        </p:grpSpPr>
        <p:pic>
          <p:nvPicPr>
            <p:cNvPr id="14" name="Graphic 13">
              <a:extLst>
                <a:ext uri="{FF2B5EF4-FFF2-40B4-BE49-F238E27FC236}">
                  <a16:creationId xmlns:a16="http://schemas.microsoft.com/office/drawing/2014/main" id="{F56FA24E-7135-46CB-9F16-ECF21BBBCD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3241" y="3032358"/>
              <a:ext cx="1534465" cy="1411873"/>
            </a:xfrm>
            <a:prstGeom prst="rect">
              <a:avLst/>
            </a:prstGeom>
          </p:spPr>
        </p:pic>
        <p:pic>
          <p:nvPicPr>
            <p:cNvPr id="28" name="Graphic 27">
              <a:extLst>
                <a:ext uri="{FF2B5EF4-FFF2-40B4-BE49-F238E27FC236}">
                  <a16:creationId xmlns:a16="http://schemas.microsoft.com/office/drawing/2014/main" id="{F63BB3BC-BAEF-463D-9262-8C34A40738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9081" y="3032358"/>
              <a:ext cx="1534465" cy="1411873"/>
            </a:xfrm>
            <a:prstGeom prst="rect">
              <a:avLst/>
            </a:prstGeom>
          </p:spPr>
        </p:pic>
        <p:pic>
          <p:nvPicPr>
            <p:cNvPr id="29" name="Graphic 28">
              <a:extLst>
                <a:ext uri="{FF2B5EF4-FFF2-40B4-BE49-F238E27FC236}">
                  <a16:creationId xmlns:a16="http://schemas.microsoft.com/office/drawing/2014/main" id="{201548E5-2875-47F1-BA82-1ED3341876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2403" y="3038917"/>
              <a:ext cx="1534465" cy="1405312"/>
            </a:xfrm>
            <a:prstGeom prst="rect">
              <a:avLst/>
            </a:prstGeom>
          </p:spPr>
        </p:pic>
        <p:pic>
          <p:nvPicPr>
            <p:cNvPr id="30" name="Graphic 29">
              <a:extLst>
                <a:ext uri="{FF2B5EF4-FFF2-40B4-BE49-F238E27FC236}">
                  <a16:creationId xmlns:a16="http://schemas.microsoft.com/office/drawing/2014/main" id="{B8F153BB-CB31-41B7-8AFC-A4C8BD8345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54509" y="3021190"/>
              <a:ext cx="1534465" cy="1405312"/>
            </a:xfrm>
            <a:prstGeom prst="rect">
              <a:avLst/>
            </a:prstGeom>
          </p:spPr>
        </p:pic>
        <p:pic>
          <p:nvPicPr>
            <p:cNvPr id="9" name="Graphic 8">
              <a:extLst>
                <a:ext uri="{FF2B5EF4-FFF2-40B4-BE49-F238E27FC236}">
                  <a16:creationId xmlns:a16="http://schemas.microsoft.com/office/drawing/2014/main" id="{5074792C-E5FA-2FF4-3130-8C2724F7CE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1899" y="3021190"/>
              <a:ext cx="1534464" cy="1423039"/>
            </a:xfrm>
            <a:prstGeom prst="rect">
              <a:avLst/>
            </a:prstGeom>
          </p:spPr>
        </p:pic>
      </p:grpSp>
      <p:sp>
        <p:nvSpPr>
          <p:cNvPr id="16" name="TextBox 15">
            <a:extLst>
              <a:ext uri="{FF2B5EF4-FFF2-40B4-BE49-F238E27FC236}">
                <a16:creationId xmlns:a16="http://schemas.microsoft.com/office/drawing/2014/main" id="{3834DE81-7E1E-280D-AFCA-043B5F226BC5}"/>
              </a:ext>
            </a:extLst>
          </p:cNvPr>
          <p:cNvSpPr txBox="1"/>
          <p:nvPr/>
        </p:nvSpPr>
        <p:spPr>
          <a:xfrm>
            <a:off x="9861466" y="4623012"/>
            <a:ext cx="1836228" cy="226762"/>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Conclusion</a:t>
            </a:r>
          </a:p>
        </p:txBody>
      </p:sp>
      <p:pic>
        <p:nvPicPr>
          <p:cNvPr id="18" name="Graphic 17">
            <a:extLst>
              <a:ext uri="{FF2B5EF4-FFF2-40B4-BE49-F238E27FC236}">
                <a16:creationId xmlns:a16="http://schemas.microsoft.com/office/drawing/2014/main" id="{7DB4ECD0-AEA0-8800-7631-6843FD23CA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63605" y="3285088"/>
            <a:ext cx="839521" cy="823130"/>
          </a:xfrm>
          <a:prstGeom prst="rect">
            <a:avLst/>
          </a:prstGeom>
        </p:spPr>
      </p:pic>
      <p:pic>
        <p:nvPicPr>
          <p:cNvPr id="3" name="Graphic 2" descr="Magnifying glass outline">
            <a:extLst>
              <a:ext uri="{FF2B5EF4-FFF2-40B4-BE49-F238E27FC236}">
                <a16:creationId xmlns:a16="http://schemas.microsoft.com/office/drawing/2014/main" id="{B7BC1922-82A4-C28A-0F36-740C5CC054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78670" y="3351431"/>
            <a:ext cx="580211" cy="690444"/>
          </a:xfrm>
          <a:prstGeom prst="rect">
            <a:avLst/>
          </a:prstGeom>
        </p:spPr>
      </p:pic>
      <p:pic>
        <p:nvPicPr>
          <p:cNvPr id="10" name="Graphic 9" descr="Presentation with bar chart outline">
            <a:extLst>
              <a:ext uri="{FF2B5EF4-FFF2-40B4-BE49-F238E27FC236}">
                <a16:creationId xmlns:a16="http://schemas.microsoft.com/office/drawing/2014/main" id="{8443ED6C-1EDC-3B59-67B9-6F16EFA6F2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007581" y="3257931"/>
            <a:ext cx="829799" cy="967284"/>
          </a:xfrm>
          <a:prstGeom prst="rect">
            <a:avLst/>
          </a:prstGeom>
        </p:spPr>
      </p:pic>
      <p:pic>
        <p:nvPicPr>
          <p:cNvPr id="13" name="Graphic 12" descr="Flowchart outline">
            <a:extLst>
              <a:ext uri="{FF2B5EF4-FFF2-40B4-BE49-F238E27FC236}">
                <a16:creationId xmlns:a16="http://schemas.microsoft.com/office/drawing/2014/main" id="{2B2A3933-82B2-B77B-27AF-B5E7066D715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51742" y="3361843"/>
            <a:ext cx="878680" cy="809513"/>
          </a:xfrm>
          <a:prstGeom prst="rect">
            <a:avLst/>
          </a:prstGeom>
        </p:spPr>
      </p:pic>
      <p:sp>
        <p:nvSpPr>
          <p:cNvPr id="43" name="TextBox 42">
            <a:extLst>
              <a:ext uri="{FF2B5EF4-FFF2-40B4-BE49-F238E27FC236}">
                <a16:creationId xmlns:a16="http://schemas.microsoft.com/office/drawing/2014/main" id="{18B3EF5F-B70A-24C8-861E-59E55C902925}"/>
              </a:ext>
            </a:extLst>
          </p:cNvPr>
          <p:cNvSpPr txBox="1"/>
          <p:nvPr/>
        </p:nvSpPr>
        <p:spPr>
          <a:xfrm>
            <a:off x="5663852" y="4623012"/>
            <a:ext cx="1844270"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Modelling</a:t>
            </a:r>
          </a:p>
        </p:txBody>
      </p:sp>
      <p:pic>
        <p:nvPicPr>
          <p:cNvPr id="11" name="Video 10">
            <a:hlinkClick r:id="" action="ppaction://media"/>
            <a:extLst>
              <a:ext uri="{FF2B5EF4-FFF2-40B4-BE49-F238E27FC236}">
                <a16:creationId xmlns:a16="http://schemas.microsoft.com/office/drawing/2014/main" id="{EA4D2584-3626-4E6C-8955-F3F6EC657B1A}"/>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20"/>
          <a:srcRect l="21875" r="21875"/>
          <a:stretch>
            <a:fillRect/>
          </a:stretch>
        </p:blipFill>
        <p:spPr>
          <a:xfrm>
            <a:off x="11064240" y="5840730"/>
            <a:ext cx="1045464" cy="934974"/>
          </a:xfrm>
          <a:prstGeom prst="ellipse">
            <a:avLst/>
          </a:prstGeom>
        </p:spPr>
      </p:pic>
    </p:spTree>
    <p:custDataLst>
      <p:custData r:id="rId1"/>
      <p:custData r:id="rId2"/>
      <p:tags r:id="rId3"/>
    </p:custDataLst>
    <p:extLst>
      <p:ext uri="{BB962C8B-B14F-4D97-AF65-F5344CB8AC3E}">
        <p14:creationId xmlns:p14="http://schemas.microsoft.com/office/powerpoint/2010/main" val="1502011656"/>
      </p:ext>
    </p:extLst>
  </p:cSld>
  <p:clrMapOvr>
    <a:masterClrMapping/>
  </p:clrMapOvr>
  <p:transition spd="slow" advTm="1185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1. Introduction </a:t>
            </a:r>
          </a:p>
        </p:txBody>
      </p:sp>
      <p:sp>
        <p:nvSpPr>
          <p:cNvPr id="3" name="TextBox 2">
            <a:extLst>
              <a:ext uri="{FF2B5EF4-FFF2-40B4-BE49-F238E27FC236}">
                <a16:creationId xmlns:a16="http://schemas.microsoft.com/office/drawing/2014/main" id="{410C7105-3DD3-BEA1-E187-F848F23B438A}"/>
              </a:ext>
            </a:extLst>
          </p:cNvPr>
          <p:cNvSpPr txBox="1"/>
          <p:nvPr/>
        </p:nvSpPr>
        <p:spPr>
          <a:xfrm>
            <a:off x="454342" y="1330436"/>
            <a:ext cx="5720080" cy="4885376"/>
          </a:xfrm>
          <a:prstGeom prst="rect">
            <a:avLst/>
          </a:prstGeom>
          <a:noFill/>
        </p:spPr>
        <p:txBody>
          <a:bodyPr wrap="square" rtlCol="0">
            <a:spAutoFit/>
          </a:bodyPr>
          <a:lstStyle/>
          <a:p>
            <a:pPr marL="252095" algn="just">
              <a:lnSpc>
                <a:spcPct val="150000"/>
              </a:lnSpc>
            </a:pPr>
            <a:r>
              <a:rPr lang="en-GB" sz="1100" b="1" kern="100" dirty="0">
                <a:effectLst/>
                <a:latin typeface="Arial" panose="020B0604020202020204" pitchFamily="34" charset="0"/>
                <a:ea typeface="Aptos" panose="020B0004020202020204" pitchFamily="34" charset="0"/>
                <a:cs typeface="Times New Roman" panose="02020603050405020304" pitchFamily="18" charset="0"/>
              </a:rPr>
              <a:t>Background </a:t>
            </a:r>
          </a:p>
          <a:p>
            <a:pPr marL="252095" algn="just">
              <a:lnSpc>
                <a:spcPct val="150000"/>
              </a:lnSpc>
            </a:pPr>
            <a:r>
              <a:rPr lang="en-GB" sz="1100" kern="100" dirty="0">
                <a:effectLst/>
                <a:latin typeface="Arial" panose="020B0604020202020204" pitchFamily="34" charset="0"/>
                <a:ea typeface="Aptos" panose="020B0004020202020204" pitchFamily="34" charset="0"/>
                <a:cs typeface="Times New Roman" panose="02020603050405020304" pitchFamily="18" charset="0"/>
              </a:rPr>
              <a:t>Missing values are a common occurrence in datasets. It's not unusual to encounter datasets where a significant portion, sometimes up to half, of the entries are missing. Such datasets pose challenges for data analysis methods that require complete data. To address this issue, imputation methods are often employed to fill in the missing values. This paper delves into the influence of various imputation methods on classifier performance when applied to imputed data. Specifically, it investigates the effects of mean imputation and K-nearest neighbour imputation. The evaluation employs two widely used classifiers, K-nearest-neighbour, and decision tree classifiers, to gauge the effectiveness of these imputation techniques.</a:t>
            </a:r>
          </a:p>
          <a:p>
            <a:pPr marL="252095" algn="just">
              <a:lnSpc>
                <a:spcPct val="150000"/>
              </a:lnSpc>
            </a:pPr>
            <a:r>
              <a:rPr lang="en-GB" sz="1100" b="1" kern="100" dirty="0">
                <a:latin typeface="Arial" panose="020B0604020202020204" pitchFamily="34" charset="0"/>
                <a:ea typeface="Aptos" panose="020B0004020202020204" pitchFamily="34" charset="0"/>
                <a:cs typeface="Times New Roman" panose="02020603050405020304" pitchFamily="18" charset="0"/>
              </a:rPr>
              <a:t>Objectives</a:t>
            </a:r>
          </a:p>
          <a:p>
            <a:pPr marL="252095" algn="just">
              <a:lnSpc>
                <a:spcPct val="150000"/>
              </a:lnSpc>
            </a:pPr>
            <a:r>
              <a:rPr lang="en-ZA" sz="1100" b="1" kern="100" dirty="0">
                <a:latin typeface="Arial" panose="020B0604020202020204" pitchFamily="34" charset="0"/>
                <a:ea typeface="Aptos" panose="020B0004020202020204" pitchFamily="34" charset="0"/>
                <a:cs typeface="Times New Roman" panose="02020603050405020304" pitchFamily="18" charset="0"/>
              </a:rPr>
              <a:t>Task A: </a:t>
            </a:r>
            <a:r>
              <a:rPr lang="en-ZA" sz="1100" kern="100" dirty="0">
                <a:latin typeface="Arial" panose="020B0604020202020204" pitchFamily="34" charset="0"/>
                <a:ea typeface="Aptos" panose="020B0004020202020204" pitchFamily="34" charset="0"/>
                <a:cs typeface="Times New Roman" panose="02020603050405020304" pitchFamily="18" charset="0"/>
              </a:rPr>
              <a:t>The objective is to evaluate the effectiveness of a baseline imputation compared to Naïve Bayes imputation on classification model performance. Additionally, the study explores the influence of the proportion of missing values on the effectiveness of the imputation method.</a:t>
            </a:r>
          </a:p>
          <a:p>
            <a:pPr marL="252095" algn="just">
              <a:lnSpc>
                <a:spcPct val="150000"/>
              </a:lnSpc>
            </a:pPr>
            <a:r>
              <a:rPr lang="en-ZA" sz="1100" b="1" kern="100" dirty="0">
                <a:latin typeface="Arial" panose="020B0604020202020204" pitchFamily="34" charset="0"/>
                <a:ea typeface="Aptos" panose="020B0004020202020204" pitchFamily="34" charset="0"/>
                <a:cs typeface="Times New Roman" panose="02020603050405020304" pitchFamily="18" charset="0"/>
              </a:rPr>
              <a:t>Task B: </a:t>
            </a:r>
            <a:r>
              <a:rPr lang="en-ZA" sz="1100" kern="100" dirty="0">
                <a:latin typeface="Arial" panose="020B0604020202020204" pitchFamily="34" charset="0"/>
                <a:ea typeface="Aptos" panose="020B0004020202020204" pitchFamily="34" charset="0"/>
                <a:cs typeface="Times New Roman" panose="02020603050405020304" pitchFamily="18" charset="0"/>
              </a:rPr>
              <a:t>Building upon Task A, this objective involves using the K Nearest Neighbours classifier to address missing numerical values. Furthermore, this approach's effectiveness will be compared against a baseline numerical value imputation method using two distinct machine learning models.</a:t>
            </a:r>
          </a:p>
        </p:txBody>
      </p:sp>
      <p:pic>
        <p:nvPicPr>
          <p:cNvPr id="5" name="Graphic 4" descr="Artificial Intelligence outline">
            <a:extLst>
              <a:ext uri="{FF2B5EF4-FFF2-40B4-BE49-F238E27FC236}">
                <a16:creationId xmlns:a16="http://schemas.microsoft.com/office/drawing/2014/main" id="{8E3EE623-99EE-50BC-C735-740BC6DA86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8240" y="2091644"/>
            <a:ext cx="3606800" cy="3362960"/>
          </a:xfrm>
          <a:prstGeom prst="rect">
            <a:avLst/>
          </a:prstGeom>
        </p:spPr>
      </p:pic>
      <p:pic>
        <p:nvPicPr>
          <p:cNvPr id="41" name="Video 40">
            <a:hlinkClick r:id="" action="ppaction://media"/>
            <a:extLst>
              <a:ext uri="{FF2B5EF4-FFF2-40B4-BE49-F238E27FC236}">
                <a16:creationId xmlns:a16="http://schemas.microsoft.com/office/drawing/2014/main" id="{674737EA-FEB1-B941-F3D3-A8BC5E9637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1115040" y="5795010"/>
            <a:ext cx="994664" cy="980693"/>
          </a:xfrm>
          <a:prstGeom prst="ellipse">
            <a:avLst/>
          </a:prstGeom>
        </p:spPr>
      </p:pic>
    </p:spTree>
    <p:extLst>
      <p:ext uri="{BB962C8B-B14F-4D97-AF65-F5344CB8AC3E}">
        <p14:creationId xmlns:p14="http://schemas.microsoft.com/office/powerpoint/2010/main" val="1537942616"/>
      </p:ext>
    </p:extLst>
  </p:cSld>
  <p:clrMapOvr>
    <a:masterClrMapping/>
  </p:clrMapOvr>
  <p:transition spd="slow" advTm="10915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1"/>
                </p:tgtEl>
              </p:cMediaNode>
            </p:video>
            <p:seq concurrent="1" nextAc="seek">
              <p:cTn id="8" restart="whenNotActive" fill="hold" evtFilter="cancelBubble" nodeType="interactiveSeq">
                <p:stCondLst>
                  <p:cond evt="onClick" delay="0">
                    <p:tgtEl>
                      <p:spTgt spid="4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1"/>
                                        </p:tgtEl>
                                      </p:cBhvr>
                                    </p:cmd>
                                  </p:childTnLst>
                                </p:cTn>
                              </p:par>
                            </p:childTnLst>
                          </p:cTn>
                        </p:par>
                      </p:childTnLst>
                    </p:cTn>
                  </p:par>
                </p:childTnLst>
              </p:cTn>
              <p:nextCondLst>
                <p:cond evt="onClick" delay="0">
                  <p:tgtEl>
                    <p:spTgt spid="4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07FC0B-AA05-F5A0-4F61-9891A79140F3}"/>
              </a:ext>
            </a:extLst>
          </p:cNvPr>
          <p:cNvSpPr/>
          <p:nvPr/>
        </p:nvSpPr>
        <p:spPr>
          <a:xfrm>
            <a:off x="0" y="-244550"/>
            <a:ext cx="12191999" cy="130749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500" b="0" i="0" u="none" strike="noStrike" kern="1200" cap="none" spc="0" normalizeH="0" baseline="0" noProof="0" dirty="0" err="1">
              <a:ln>
                <a:noFill/>
              </a:ln>
              <a:solidFill>
                <a:prstClr val="white"/>
              </a:solidFill>
              <a:effectLst/>
              <a:uLnTx/>
              <a:uFillTx/>
              <a:latin typeface="Century Gothic" panose="020B0502020202020204"/>
              <a:ea typeface="+mn-ea"/>
              <a:cs typeface="+mn-cs"/>
            </a:endParaRPr>
          </a:p>
        </p:txBody>
      </p:sp>
      <p:sp>
        <p:nvSpPr>
          <p:cNvPr id="7" name="Title 1">
            <a:extLst>
              <a:ext uri="{FF2B5EF4-FFF2-40B4-BE49-F238E27FC236}">
                <a16:creationId xmlns:a16="http://schemas.microsoft.com/office/drawing/2014/main" id="{3AFB0CFF-E201-FB57-3041-7A73F5B6EF0C}"/>
              </a:ext>
            </a:extLst>
          </p:cNvPr>
          <p:cNvSpPr>
            <a:spLocks noGrp="1"/>
          </p:cNvSpPr>
          <p:nvPr>
            <p:ph type="title"/>
          </p:nvPr>
        </p:nvSpPr>
        <p:spPr>
          <a:xfrm>
            <a:off x="387126" y="155417"/>
            <a:ext cx="11109324" cy="507557"/>
          </a:xfrm>
        </p:spPr>
        <p:txBody>
          <a:bodyPr>
            <a:normAutofit fontScale="90000"/>
          </a:bodyPr>
          <a:lstStyle/>
          <a:p>
            <a:r>
              <a:rPr lang="en-GB" sz="3600" dirty="0">
                <a:solidFill>
                  <a:schemeClr val="bg1"/>
                </a:solidFill>
                <a:latin typeface="Arial" panose="020B0604020202020204" pitchFamily="34" charset="0"/>
                <a:cs typeface="Arial" panose="020B0604020202020204" pitchFamily="34" charset="0"/>
              </a:rPr>
              <a:t>2.Methodology </a:t>
            </a:r>
            <a:endParaRPr lang="en-GB"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08DFDD-05F4-B581-786F-0B7ED87BC39F}"/>
              </a:ext>
            </a:extLst>
          </p:cNvPr>
          <p:cNvSpPr/>
          <p:nvPr/>
        </p:nvSpPr>
        <p:spPr>
          <a:xfrm>
            <a:off x="8413997" y="1210695"/>
            <a:ext cx="3183189"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lowchart: Connector 10">
            <a:extLst>
              <a:ext uri="{FF2B5EF4-FFF2-40B4-BE49-F238E27FC236}">
                <a16:creationId xmlns:a16="http://schemas.microsoft.com/office/drawing/2014/main" id="{D4AB3AD1-FA32-F1BE-9074-2C5990CEB436}"/>
              </a:ext>
            </a:extLst>
          </p:cNvPr>
          <p:cNvSpPr/>
          <p:nvPr/>
        </p:nvSpPr>
        <p:spPr>
          <a:xfrm>
            <a:off x="4988560" y="2971800"/>
            <a:ext cx="2214880" cy="2143760"/>
          </a:xfrm>
          <a:prstGeom prst="flowChartConnector">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Graphic 16" descr="Blockchain outline">
            <a:extLst>
              <a:ext uri="{FF2B5EF4-FFF2-40B4-BE49-F238E27FC236}">
                <a16:creationId xmlns:a16="http://schemas.microsoft.com/office/drawing/2014/main" id="{4EA0D518-D79E-1631-5740-76560B311A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586480"/>
            <a:ext cx="914400" cy="914400"/>
          </a:xfrm>
          <a:prstGeom prst="rect">
            <a:avLst/>
          </a:prstGeom>
        </p:spPr>
      </p:pic>
      <p:cxnSp>
        <p:nvCxnSpPr>
          <p:cNvPr id="52" name="Connector: Elbow 51">
            <a:extLst>
              <a:ext uri="{FF2B5EF4-FFF2-40B4-BE49-F238E27FC236}">
                <a16:creationId xmlns:a16="http://schemas.microsoft.com/office/drawing/2014/main" id="{D1DBA181-B031-F572-1EFE-8455F5D12B8E}"/>
              </a:ext>
            </a:extLst>
          </p:cNvPr>
          <p:cNvCxnSpPr>
            <a:cxnSpLocks/>
            <a:stCxn id="11" idx="7"/>
            <a:endCxn id="2" idx="1"/>
          </p:cNvCxnSpPr>
          <p:nvPr/>
        </p:nvCxnSpPr>
        <p:spPr>
          <a:xfrm rot="5400000" flipH="1" flipV="1">
            <a:off x="6970962" y="1842712"/>
            <a:ext cx="1351151" cy="1534919"/>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80C11E6-017D-9CF1-289A-57A3774C2133}"/>
              </a:ext>
            </a:extLst>
          </p:cNvPr>
          <p:cNvCxnSpPr>
            <a:cxnSpLocks/>
            <a:stCxn id="11" idx="5"/>
            <a:endCxn id="69" idx="1"/>
          </p:cNvCxnSpPr>
          <p:nvPr/>
        </p:nvCxnSpPr>
        <p:spPr>
          <a:xfrm rot="16200000" flipH="1">
            <a:off x="7308412" y="4372280"/>
            <a:ext cx="791523" cy="1650190"/>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9BEBEDA-95C2-8DC0-A7B3-5C41BAA08945}"/>
              </a:ext>
            </a:extLst>
          </p:cNvPr>
          <p:cNvSpPr/>
          <p:nvPr/>
        </p:nvSpPr>
        <p:spPr>
          <a:xfrm>
            <a:off x="8529268" y="4869237"/>
            <a:ext cx="3067918"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Rectangle 70">
            <a:extLst>
              <a:ext uri="{FF2B5EF4-FFF2-40B4-BE49-F238E27FC236}">
                <a16:creationId xmlns:a16="http://schemas.microsoft.com/office/drawing/2014/main" id="{55444A07-8463-390E-3C97-E319D2D9D062}"/>
              </a:ext>
            </a:extLst>
          </p:cNvPr>
          <p:cNvSpPr/>
          <p:nvPr/>
        </p:nvSpPr>
        <p:spPr>
          <a:xfrm>
            <a:off x="639318" y="1130839"/>
            <a:ext cx="3101074"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A12D5440-F5D9-750C-C294-0220C8A05500}"/>
              </a:ext>
            </a:extLst>
          </p:cNvPr>
          <p:cNvSpPr/>
          <p:nvPr/>
        </p:nvSpPr>
        <p:spPr>
          <a:xfrm>
            <a:off x="664295" y="4851400"/>
            <a:ext cx="3076098"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7" name="Connector: Elbow 76">
            <a:extLst>
              <a:ext uri="{FF2B5EF4-FFF2-40B4-BE49-F238E27FC236}">
                <a16:creationId xmlns:a16="http://schemas.microsoft.com/office/drawing/2014/main" id="{00CF5222-30C9-8F52-9C37-226004EE6A2D}"/>
              </a:ext>
            </a:extLst>
          </p:cNvPr>
          <p:cNvCxnSpPr>
            <a:cxnSpLocks/>
            <a:stCxn id="11" idx="1"/>
            <a:endCxn id="71" idx="3"/>
          </p:cNvCxnSpPr>
          <p:nvPr/>
        </p:nvCxnSpPr>
        <p:spPr>
          <a:xfrm rot="16200000" flipV="1">
            <a:off x="3811154" y="1783978"/>
            <a:ext cx="1431007" cy="1572530"/>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688B9854-33E2-171A-A822-BE11EE539500}"/>
              </a:ext>
            </a:extLst>
          </p:cNvPr>
          <p:cNvCxnSpPr>
            <a:cxnSpLocks/>
            <a:stCxn id="11" idx="3"/>
            <a:endCxn id="72" idx="3"/>
          </p:cNvCxnSpPr>
          <p:nvPr/>
        </p:nvCxnSpPr>
        <p:spPr>
          <a:xfrm rot="5400000">
            <a:off x="4139815" y="4402193"/>
            <a:ext cx="773686" cy="1572529"/>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Checkmark outline">
            <a:extLst>
              <a:ext uri="{FF2B5EF4-FFF2-40B4-BE49-F238E27FC236}">
                <a16:creationId xmlns:a16="http://schemas.microsoft.com/office/drawing/2014/main" id="{E7D8991D-9645-8A59-C949-50BA0ADD6F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294" y="1644458"/>
            <a:ext cx="484540" cy="442197"/>
          </a:xfrm>
          <a:prstGeom prst="rect">
            <a:avLst/>
          </a:prstGeom>
        </p:spPr>
      </p:pic>
      <p:pic>
        <p:nvPicPr>
          <p:cNvPr id="119" name="Graphic 118" descr="Badge Question Mark outline">
            <a:extLst>
              <a:ext uri="{FF2B5EF4-FFF2-40B4-BE49-F238E27FC236}">
                <a16:creationId xmlns:a16="http://schemas.microsoft.com/office/drawing/2014/main" id="{A9E91634-229F-4DFE-45D9-E7157ECC1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025" y="5260041"/>
            <a:ext cx="642354" cy="623679"/>
          </a:xfrm>
          <a:prstGeom prst="rect">
            <a:avLst/>
          </a:prstGeom>
        </p:spPr>
      </p:pic>
      <p:sp>
        <p:nvSpPr>
          <p:cNvPr id="126" name="TextBox 125">
            <a:extLst>
              <a:ext uri="{FF2B5EF4-FFF2-40B4-BE49-F238E27FC236}">
                <a16:creationId xmlns:a16="http://schemas.microsoft.com/office/drawing/2014/main" id="{854B62FB-2998-DF44-F258-ED8C1F554C09}"/>
              </a:ext>
            </a:extLst>
          </p:cNvPr>
          <p:cNvSpPr txBox="1"/>
          <p:nvPr/>
        </p:nvSpPr>
        <p:spPr>
          <a:xfrm>
            <a:off x="1307379" y="4829591"/>
            <a:ext cx="2540835" cy="1446550"/>
          </a:xfrm>
          <a:prstGeom prst="rect">
            <a:avLst/>
          </a:prstGeom>
          <a:noFill/>
        </p:spPr>
        <p:txBody>
          <a:bodyPr wrap="square" rtlCol="0">
            <a:spAutoFit/>
          </a:bodyPr>
          <a:lstStyle/>
          <a:p>
            <a:pPr algn="just"/>
            <a:r>
              <a:rPr lang="en-ZA" sz="1100" b="1" dirty="0">
                <a:latin typeface="Arial" panose="020B0604020202020204" pitchFamily="34" charset="0"/>
                <a:cs typeface="Arial" panose="020B0604020202020204" pitchFamily="34" charset="0"/>
              </a:rPr>
              <a:t>Inducing Missing Values </a:t>
            </a:r>
          </a:p>
          <a:p>
            <a:r>
              <a:rPr lang="en-ZA" sz="1100" dirty="0">
                <a:latin typeface="Arial" panose="020B0604020202020204" pitchFamily="34" charset="0"/>
                <a:cs typeface="Arial" panose="020B0604020202020204" pitchFamily="34" charset="0"/>
              </a:rPr>
              <a:t>Missing data were randomly introduced into each of the datasets using the Missing Completely at Random (MCAR) mechanism. The missing values were added to all attributes across all datasets at three different rates: 10%, 40%, and 70%.</a:t>
            </a:r>
          </a:p>
        </p:txBody>
      </p:sp>
      <p:sp>
        <p:nvSpPr>
          <p:cNvPr id="131" name="TextBox 130">
            <a:extLst>
              <a:ext uri="{FF2B5EF4-FFF2-40B4-BE49-F238E27FC236}">
                <a16:creationId xmlns:a16="http://schemas.microsoft.com/office/drawing/2014/main" id="{5A367AD8-7CFD-ECAF-99F7-98D8E6F5074D}"/>
              </a:ext>
            </a:extLst>
          </p:cNvPr>
          <p:cNvSpPr txBox="1"/>
          <p:nvPr/>
        </p:nvSpPr>
        <p:spPr>
          <a:xfrm>
            <a:off x="1243405" y="1216102"/>
            <a:ext cx="2402416" cy="1277273"/>
          </a:xfrm>
          <a:prstGeom prst="rect">
            <a:avLst/>
          </a:prstGeom>
          <a:noFill/>
        </p:spPr>
        <p:txBody>
          <a:bodyPr wrap="square" rtlCol="0">
            <a:spAutoFit/>
          </a:bodyPr>
          <a:lstStyle/>
          <a:p>
            <a:pPr algn="just"/>
            <a:r>
              <a:rPr lang="en-ZA" sz="1100" b="1" dirty="0">
                <a:latin typeface="Arial" panose="020B0604020202020204" pitchFamily="34" charset="0"/>
                <a:cs typeface="Arial" panose="020B0604020202020204" pitchFamily="34" charset="0"/>
              </a:rPr>
              <a:t>Selecting Dataset</a:t>
            </a:r>
          </a:p>
          <a:p>
            <a:r>
              <a:rPr lang="en-ZA" sz="1100" dirty="0">
                <a:latin typeface="Arial" panose="020B0604020202020204" pitchFamily="34" charset="0"/>
                <a:cs typeface="Arial" panose="020B0604020202020204" pitchFamily="34" charset="0"/>
              </a:rPr>
              <a:t>A dataset with documented research on handling missing feature values was selected. The Adult dataset was selected in the study done by A. </a:t>
            </a:r>
            <a:r>
              <a:rPr lang="en-ZA" sz="1100" dirty="0" err="1">
                <a:latin typeface="Arial" panose="020B0604020202020204" pitchFamily="34" charset="0"/>
                <a:cs typeface="Arial" panose="020B0604020202020204" pitchFamily="34" charset="0"/>
              </a:rPr>
              <a:t>Farhangfara</a:t>
            </a:r>
            <a:r>
              <a:rPr lang="en-ZA" sz="1100" dirty="0">
                <a:latin typeface="Arial" panose="020B0604020202020204" pitchFamily="34" charset="0"/>
                <a:cs typeface="Arial" panose="020B0604020202020204" pitchFamily="34" charset="0"/>
              </a:rPr>
              <a:t>, L. </a:t>
            </a:r>
            <a:r>
              <a:rPr lang="en-ZA" sz="1100" dirty="0" err="1">
                <a:latin typeface="Arial" panose="020B0604020202020204" pitchFamily="34" charset="0"/>
                <a:cs typeface="Arial" panose="020B0604020202020204" pitchFamily="34" charset="0"/>
              </a:rPr>
              <a:t>Kurganb</a:t>
            </a:r>
            <a:r>
              <a:rPr lang="en-ZA" sz="1100" dirty="0">
                <a:latin typeface="Arial" panose="020B0604020202020204" pitchFamily="34" charset="0"/>
                <a:cs typeface="Arial" panose="020B0604020202020204" pitchFamily="34" charset="0"/>
              </a:rPr>
              <a:t>, and J. </a:t>
            </a:r>
            <a:r>
              <a:rPr lang="en-ZA" sz="1100" dirty="0" err="1">
                <a:latin typeface="Arial" panose="020B0604020202020204" pitchFamily="34" charset="0"/>
                <a:cs typeface="Arial" panose="020B0604020202020204" pitchFamily="34" charset="0"/>
              </a:rPr>
              <a:t>Dyc</a:t>
            </a:r>
            <a:r>
              <a:rPr lang="en-ZA" sz="1100" dirty="0">
                <a:latin typeface="Arial" panose="020B0604020202020204" pitchFamily="34" charset="0"/>
                <a:cs typeface="Arial" panose="020B0604020202020204" pitchFamily="34" charset="0"/>
              </a:rPr>
              <a:t>.</a:t>
            </a:r>
          </a:p>
        </p:txBody>
      </p:sp>
      <p:sp>
        <p:nvSpPr>
          <p:cNvPr id="135" name="TextBox 134">
            <a:extLst>
              <a:ext uri="{FF2B5EF4-FFF2-40B4-BE49-F238E27FC236}">
                <a16:creationId xmlns:a16="http://schemas.microsoft.com/office/drawing/2014/main" id="{C1B7018F-8776-D7C6-A3C0-B292AE16D85F}"/>
              </a:ext>
            </a:extLst>
          </p:cNvPr>
          <p:cNvSpPr txBox="1"/>
          <p:nvPr/>
        </p:nvSpPr>
        <p:spPr>
          <a:xfrm>
            <a:off x="9305620" y="1470017"/>
            <a:ext cx="2172622" cy="769441"/>
          </a:xfrm>
          <a:prstGeom prst="rect">
            <a:avLst/>
          </a:prstGeom>
          <a:noFill/>
        </p:spPr>
        <p:txBody>
          <a:bodyPr wrap="square" rtlCol="0">
            <a:spAutoFit/>
          </a:bodyPr>
          <a:lstStyle/>
          <a:p>
            <a:r>
              <a:rPr lang="en-ZA" sz="1100" b="1" dirty="0">
                <a:latin typeface="Arial" panose="020B0604020202020204" pitchFamily="34" charset="0"/>
                <a:cs typeface="Arial" panose="020B0604020202020204" pitchFamily="34" charset="0"/>
              </a:rPr>
              <a:t>Imputation Approach</a:t>
            </a:r>
          </a:p>
          <a:p>
            <a:r>
              <a:rPr lang="en-ZA" sz="1100" dirty="0">
                <a:latin typeface="Arial" panose="020B0604020202020204" pitchFamily="34" charset="0"/>
                <a:cs typeface="Arial" panose="020B0604020202020204" pitchFamily="34" charset="0"/>
              </a:rPr>
              <a:t>The K-NN and mean imputation technique was used to address this issue, of  missing values. </a:t>
            </a:r>
          </a:p>
        </p:txBody>
      </p:sp>
      <p:sp>
        <p:nvSpPr>
          <p:cNvPr id="3" name="Rectangle 2">
            <a:extLst>
              <a:ext uri="{FF2B5EF4-FFF2-40B4-BE49-F238E27FC236}">
                <a16:creationId xmlns:a16="http://schemas.microsoft.com/office/drawing/2014/main" id="{29DC17B9-91A2-93B9-F0A4-4B462B7BFE26}"/>
              </a:ext>
            </a:extLst>
          </p:cNvPr>
          <p:cNvSpPr/>
          <p:nvPr/>
        </p:nvSpPr>
        <p:spPr>
          <a:xfrm>
            <a:off x="639318" y="3019576"/>
            <a:ext cx="3101074"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 name="TextBox 3">
            <a:extLst>
              <a:ext uri="{FF2B5EF4-FFF2-40B4-BE49-F238E27FC236}">
                <a16:creationId xmlns:a16="http://schemas.microsoft.com/office/drawing/2014/main" id="{FEF89A7E-FCAB-8F22-DC9E-8DFDA13C268A}"/>
              </a:ext>
            </a:extLst>
          </p:cNvPr>
          <p:cNvSpPr txBox="1"/>
          <p:nvPr/>
        </p:nvSpPr>
        <p:spPr>
          <a:xfrm>
            <a:off x="1233986" y="3434469"/>
            <a:ext cx="2369601" cy="746358"/>
          </a:xfrm>
          <a:prstGeom prst="rect">
            <a:avLst/>
          </a:prstGeom>
          <a:noFill/>
        </p:spPr>
        <p:txBody>
          <a:bodyPr wrap="square" rtlCol="0">
            <a:spAutoFit/>
          </a:bodyPr>
          <a:lstStyle/>
          <a:p>
            <a:r>
              <a:rPr lang="en-ZA" sz="1100" b="1" dirty="0">
                <a:latin typeface="Arial" panose="020B0604020202020204" pitchFamily="34" charset="0"/>
                <a:cs typeface="Arial" panose="020B0604020202020204" pitchFamily="34" charset="0"/>
              </a:rPr>
              <a:t>Data Exploration </a:t>
            </a:r>
          </a:p>
          <a:p>
            <a:r>
              <a:rPr lang="en-ZA" sz="1050" dirty="0">
                <a:latin typeface="Arial" panose="020B0604020202020204" pitchFamily="34" charset="0"/>
                <a:cs typeface="Arial" panose="020B0604020202020204" pitchFamily="34" charset="0"/>
              </a:rPr>
              <a:t>The Adult dataset was explored to gain an understanding of its structure, variables, and content. </a:t>
            </a:r>
          </a:p>
        </p:txBody>
      </p:sp>
      <p:cxnSp>
        <p:nvCxnSpPr>
          <p:cNvPr id="5" name="Straight Arrow Connector 4">
            <a:extLst>
              <a:ext uri="{FF2B5EF4-FFF2-40B4-BE49-F238E27FC236}">
                <a16:creationId xmlns:a16="http://schemas.microsoft.com/office/drawing/2014/main" id="{EA37FDFE-407A-3118-AEEA-6CCADC4E4B09}"/>
              </a:ext>
            </a:extLst>
          </p:cNvPr>
          <p:cNvCxnSpPr/>
          <p:nvPr/>
        </p:nvCxnSpPr>
        <p:spPr>
          <a:xfrm flipH="1">
            <a:off x="3773207" y="4043680"/>
            <a:ext cx="1215353" cy="7325"/>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Database outline">
            <a:extLst>
              <a:ext uri="{FF2B5EF4-FFF2-40B4-BE49-F238E27FC236}">
                <a16:creationId xmlns:a16="http://schemas.microsoft.com/office/drawing/2014/main" id="{DFFE7980-7056-562A-BA03-47B4F9F1FEC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2132" y="3529558"/>
            <a:ext cx="571273" cy="656205"/>
          </a:xfrm>
          <a:prstGeom prst="rect">
            <a:avLst/>
          </a:prstGeom>
        </p:spPr>
      </p:pic>
      <p:sp>
        <p:nvSpPr>
          <p:cNvPr id="9" name="TextBox 8">
            <a:extLst>
              <a:ext uri="{FF2B5EF4-FFF2-40B4-BE49-F238E27FC236}">
                <a16:creationId xmlns:a16="http://schemas.microsoft.com/office/drawing/2014/main" id="{37EB402A-401F-F449-ACE3-34E1E1F7327B}"/>
              </a:ext>
            </a:extLst>
          </p:cNvPr>
          <p:cNvSpPr txBox="1"/>
          <p:nvPr/>
        </p:nvSpPr>
        <p:spPr>
          <a:xfrm>
            <a:off x="645730" y="3052368"/>
            <a:ext cx="546032" cy="369332"/>
          </a:xfrm>
          <a:prstGeom prst="rect">
            <a:avLst/>
          </a:prstGeom>
          <a:noFill/>
        </p:spPr>
        <p:txBody>
          <a:bodyPr wrap="square" rtlCol="0">
            <a:spAutoFit/>
          </a:bodyPr>
          <a:lstStyle/>
          <a:p>
            <a:r>
              <a:rPr lang="en-ZA" dirty="0">
                <a:solidFill>
                  <a:srgbClr val="002060"/>
                </a:solidFill>
              </a:rPr>
              <a:t>2</a:t>
            </a:r>
          </a:p>
        </p:txBody>
      </p:sp>
      <p:sp>
        <p:nvSpPr>
          <p:cNvPr id="14" name="TextBox 13">
            <a:extLst>
              <a:ext uri="{FF2B5EF4-FFF2-40B4-BE49-F238E27FC236}">
                <a16:creationId xmlns:a16="http://schemas.microsoft.com/office/drawing/2014/main" id="{CCC8139C-B242-5F8C-FE7D-AAD94740BC63}"/>
              </a:ext>
            </a:extLst>
          </p:cNvPr>
          <p:cNvSpPr txBox="1"/>
          <p:nvPr/>
        </p:nvSpPr>
        <p:spPr>
          <a:xfrm>
            <a:off x="602802" y="1133222"/>
            <a:ext cx="546032" cy="369332"/>
          </a:xfrm>
          <a:prstGeom prst="rect">
            <a:avLst/>
          </a:prstGeom>
          <a:noFill/>
        </p:spPr>
        <p:txBody>
          <a:bodyPr wrap="square" rtlCol="0">
            <a:spAutoFit/>
          </a:bodyPr>
          <a:lstStyle/>
          <a:p>
            <a:r>
              <a:rPr lang="en-ZA" dirty="0">
                <a:solidFill>
                  <a:srgbClr val="002060"/>
                </a:solidFill>
              </a:rPr>
              <a:t>1</a:t>
            </a:r>
          </a:p>
        </p:txBody>
      </p:sp>
      <p:sp>
        <p:nvSpPr>
          <p:cNvPr id="21" name="TextBox 20">
            <a:extLst>
              <a:ext uri="{FF2B5EF4-FFF2-40B4-BE49-F238E27FC236}">
                <a16:creationId xmlns:a16="http://schemas.microsoft.com/office/drawing/2014/main" id="{DDC47A26-4E85-2CDF-E8E5-A5703491992D}"/>
              </a:ext>
            </a:extLst>
          </p:cNvPr>
          <p:cNvSpPr txBox="1"/>
          <p:nvPr/>
        </p:nvSpPr>
        <p:spPr>
          <a:xfrm>
            <a:off x="682570" y="4868285"/>
            <a:ext cx="546032" cy="369332"/>
          </a:xfrm>
          <a:prstGeom prst="rect">
            <a:avLst/>
          </a:prstGeom>
          <a:noFill/>
        </p:spPr>
        <p:txBody>
          <a:bodyPr wrap="square" rtlCol="0">
            <a:spAutoFit/>
          </a:bodyPr>
          <a:lstStyle/>
          <a:p>
            <a:r>
              <a:rPr lang="en-ZA" dirty="0">
                <a:solidFill>
                  <a:srgbClr val="002060"/>
                </a:solidFill>
              </a:rPr>
              <a:t>3</a:t>
            </a:r>
          </a:p>
        </p:txBody>
      </p:sp>
      <p:sp>
        <p:nvSpPr>
          <p:cNvPr id="24" name="Rectangle 23">
            <a:extLst>
              <a:ext uri="{FF2B5EF4-FFF2-40B4-BE49-F238E27FC236}">
                <a16:creationId xmlns:a16="http://schemas.microsoft.com/office/drawing/2014/main" id="{A0F17148-C561-8F0D-E460-C459BC041A58}"/>
              </a:ext>
            </a:extLst>
          </p:cNvPr>
          <p:cNvSpPr/>
          <p:nvPr/>
        </p:nvSpPr>
        <p:spPr>
          <a:xfrm>
            <a:off x="8413997" y="3019576"/>
            <a:ext cx="3183189"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5" name="Graphic 24" descr="Bar chart outline">
            <a:extLst>
              <a:ext uri="{FF2B5EF4-FFF2-40B4-BE49-F238E27FC236}">
                <a16:creationId xmlns:a16="http://schemas.microsoft.com/office/drawing/2014/main" id="{A94B9A42-24B5-9994-B00C-42DF34CFE8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50054" y="5378615"/>
            <a:ext cx="640048" cy="618910"/>
          </a:xfrm>
          <a:prstGeom prst="rect">
            <a:avLst/>
          </a:prstGeom>
        </p:spPr>
      </p:pic>
      <p:cxnSp>
        <p:nvCxnSpPr>
          <p:cNvPr id="27" name="Straight Arrow Connector 26">
            <a:extLst>
              <a:ext uri="{FF2B5EF4-FFF2-40B4-BE49-F238E27FC236}">
                <a16:creationId xmlns:a16="http://schemas.microsoft.com/office/drawing/2014/main" id="{A7CAA3E8-2A62-F542-BD34-8E231A347060}"/>
              </a:ext>
            </a:extLst>
          </p:cNvPr>
          <p:cNvCxnSpPr/>
          <p:nvPr/>
        </p:nvCxnSpPr>
        <p:spPr>
          <a:xfrm>
            <a:off x="7203440" y="4043680"/>
            <a:ext cx="12441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1356A2-2844-4DD4-2C64-35A48E1ECA1B}"/>
              </a:ext>
            </a:extLst>
          </p:cNvPr>
          <p:cNvSpPr txBox="1"/>
          <p:nvPr/>
        </p:nvSpPr>
        <p:spPr>
          <a:xfrm>
            <a:off x="9290102" y="4985211"/>
            <a:ext cx="2230152" cy="1107996"/>
          </a:xfrm>
          <a:prstGeom prst="rect">
            <a:avLst/>
          </a:prstGeom>
          <a:noFill/>
        </p:spPr>
        <p:txBody>
          <a:bodyPr wrap="square" rtlCol="0">
            <a:spAutoFit/>
          </a:bodyPr>
          <a:lstStyle/>
          <a:p>
            <a:r>
              <a:rPr lang="en-ZA" sz="1100" b="1" dirty="0">
                <a:latin typeface="Arial" panose="020B0604020202020204" pitchFamily="34" charset="0"/>
                <a:cs typeface="Arial" panose="020B0604020202020204" pitchFamily="34" charset="0"/>
              </a:rPr>
              <a:t>Visualization</a:t>
            </a:r>
          </a:p>
          <a:p>
            <a:r>
              <a:rPr lang="en-ZA" sz="1100" dirty="0">
                <a:latin typeface="Arial" panose="020B0604020202020204" pitchFamily="34" charset="0"/>
                <a:cs typeface="Arial" panose="020B0604020202020204" pitchFamily="34" charset="0"/>
              </a:rPr>
              <a:t>Bar graphs were crafted to vividly illustrate the performance disparity between the two models when trained with data imputed using distinct methods.</a:t>
            </a:r>
          </a:p>
        </p:txBody>
      </p:sp>
      <p:sp>
        <p:nvSpPr>
          <p:cNvPr id="37" name="TextBox 36">
            <a:extLst>
              <a:ext uri="{FF2B5EF4-FFF2-40B4-BE49-F238E27FC236}">
                <a16:creationId xmlns:a16="http://schemas.microsoft.com/office/drawing/2014/main" id="{AA43C691-26CD-AD25-BC9F-364C4713423D}"/>
              </a:ext>
            </a:extLst>
          </p:cNvPr>
          <p:cNvSpPr txBox="1"/>
          <p:nvPr/>
        </p:nvSpPr>
        <p:spPr>
          <a:xfrm>
            <a:off x="8508769" y="4861531"/>
            <a:ext cx="546032" cy="369332"/>
          </a:xfrm>
          <a:prstGeom prst="rect">
            <a:avLst/>
          </a:prstGeom>
          <a:noFill/>
        </p:spPr>
        <p:txBody>
          <a:bodyPr wrap="square" rtlCol="0">
            <a:spAutoFit/>
          </a:bodyPr>
          <a:lstStyle/>
          <a:p>
            <a:r>
              <a:rPr lang="en-ZA" dirty="0">
                <a:solidFill>
                  <a:srgbClr val="002060"/>
                </a:solidFill>
              </a:rPr>
              <a:t>6</a:t>
            </a:r>
          </a:p>
        </p:txBody>
      </p:sp>
      <p:sp>
        <p:nvSpPr>
          <p:cNvPr id="40" name="TextBox 39">
            <a:extLst>
              <a:ext uri="{FF2B5EF4-FFF2-40B4-BE49-F238E27FC236}">
                <a16:creationId xmlns:a16="http://schemas.microsoft.com/office/drawing/2014/main" id="{D70F22DC-9053-3EA4-5353-BE7B04E1E04C}"/>
              </a:ext>
            </a:extLst>
          </p:cNvPr>
          <p:cNvSpPr txBox="1"/>
          <p:nvPr/>
        </p:nvSpPr>
        <p:spPr>
          <a:xfrm>
            <a:off x="9318610" y="3069336"/>
            <a:ext cx="2177840" cy="1446550"/>
          </a:xfrm>
          <a:prstGeom prst="rect">
            <a:avLst/>
          </a:prstGeom>
          <a:noFill/>
        </p:spPr>
        <p:txBody>
          <a:bodyPr wrap="square" rtlCol="0">
            <a:spAutoFit/>
          </a:bodyPr>
          <a:lstStyle/>
          <a:p>
            <a:r>
              <a:rPr lang="en-ZA" sz="1100" b="1" dirty="0">
                <a:latin typeface="Arial" panose="020B0604020202020204" pitchFamily="34" charset="0"/>
                <a:cs typeface="Arial" panose="020B0604020202020204" pitchFamily="34" charset="0"/>
              </a:rPr>
              <a:t>Model Comparison</a:t>
            </a:r>
          </a:p>
          <a:p>
            <a:r>
              <a:rPr lang="en-ZA" sz="1100" dirty="0">
                <a:latin typeface="Arial" panose="020B0604020202020204" pitchFamily="34" charset="0"/>
                <a:cs typeface="Arial" panose="020B0604020202020204" pitchFamily="34" charset="0"/>
              </a:rPr>
              <a:t>The results from the K-NN and decision tree classifiers are evaluated using performance metrices  including accuracy, precision, recall, and F1-score, will be evaluated and compared.</a:t>
            </a:r>
          </a:p>
        </p:txBody>
      </p:sp>
      <p:pic>
        <p:nvPicPr>
          <p:cNvPr id="54" name="Graphic 53" descr="Internet Of Things outline">
            <a:extLst>
              <a:ext uri="{FF2B5EF4-FFF2-40B4-BE49-F238E27FC236}">
                <a16:creationId xmlns:a16="http://schemas.microsoft.com/office/drawing/2014/main" id="{86AF57A4-BF0A-00E7-89F4-95769BC010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13319" y="1592686"/>
            <a:ext cx="622013" cy="625276"/>
          </a:xfrm>
          <a:prstGeom prst="rect">
            <a:avLst/>
          </a:prstGeom>
        </p:spPr>
      </p:pic>
      <p:sp>
        <p:nvSpPr>
          <p:cNvPr id="55" name="TextBox 54">
            <a:extLst>
              <a:ext uri="{FF2B5EF4-FFF2-40B4-BE49-F238E27FC236}">
                <a16:creationId xmlns:a16="http://schemas.microsoft.com/office/drawing/2014/main" id="{003C9316-4632-89E5-E0E6-D71048454361}"/>
              </a:ext>
            </a:extLst>
          </p:cNvPr>
          <p:cNvSpPr txBox="1"/>
          <p:nvPr/>
        </p:nvSpPr>
        <p:spPr>
          <a:xfrm>
            <a:off x="8369492" y="1225022"/>
            <a:ext cx="546032" cy="369332"/>
          </a:xfrm>
          <a:prstGeom prst="rect">
            <a:avLst/>
          </a:prstGeom>
          <a:noFill/>
        </p:spPr>
        <p:txBody>
          <a:bodyPr wrap="square" rtlCol="0">
            <a:spAutoFit/>
          </a:bodyPr>
          <a:lstStyle/>
          <a:p>
            <a:r>
              <a:rPr lang="en-ZA" dirty="0">
                <a:solidFill>
                  <a:srgbClr val="002060"/>
                </a:solidFill>
              </a:rPr>
              <a:t>4</a:t>
            </a:r>
          </a:p>
        </p:txBody>
      </p:sp>
      <p:sp>
        <p:nvSpPr>
          <p:cNvPr id="57" name="TextBox 56">
            <a:extLst>
              <a:ext uri="{FF2B5EF4-FFF2-40B4-BE49-F238E27FC236}">
                <a16:creationId xmlns:a16="http://schemas.microsoft.com/office/drawing/2014/main" id="{C2C061FC-1C0A-BA8A-3FE5-F176FD006908}"/>
              </a:ext>
            </a:extLst>
          </p:cNvPr>
          <p:cNvSpPr txBox="1"/>
          <p:nvPr/>
        </p:nvSpPr>
        <p:spPr>
          <a:xfrm>
            <a:off x="8433339" y="3019576"/>
            <a:ext cx="546032" cy="369332"/>
          </a:xfrm>
          <a:prstGeom prst="rect">
            <a:avLst/>
          </a:prstGeom>
          <a:noFill/>
        </p:spPr>
        <p:txBody>
          <a:bodyPr wrap="square" rtlCol="0">
            <a:spAutoFit/>
          </a:bodyPr>
          <a:lstStyle/>
          <a:p>
            <a:r>
              <a:rPr lang="en-ZA" dirty="0">
                <a:solidFill>
                  <a:srgbClr val="002060"/>
                </a:solidFill>
              </a:rPr>
              <a:t>5</a:t>
            </a:r>
          </a:p>
        </p:txBody>
      </p:sp>
      <p:pic>
        <p:nvPicPr>
          <p:cNvPr id="58" name="Graphic 57" descr="Scatterplot outline">
            <a:extLst>
              <a:ext uri="{FF2B5EF4-FFF2-40B4-BE49-F238E27FC236}">
                <a16:creationId xmlns:a16="http://schemas.microsoft.com/office/drawing/2014/main" id="{03CA39EC-5962-6AF9-4C6A-E9D01BE71B8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18793" y="3484781"/>
            <a:ext cx="648959" cy="634169"/>
          </a:xfrm>
          <a:prstGeom prst="rect">
            <a:avLst/>
          </a:prstGeom>
        </p:spPr>
      </p:pic>
      <p:pic>
        <p:nvPicPr>
          <p:cNvPr id="101" name="Video 100">
            <a:hlinkClick r:id="" action="ppaction://media"/>
            <a:extLst>
              <a:ext uri="{FF2B5EF4-FFF2-40B4-BE49-F238E27FC236}">
                <a16:creationId xmlns:a16="http://schemas.microsoft.com/office/drawing/2014/main" id="{ACAC8EF2-3DD0-E689-AFD5-71285CA14ED3}"/>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22"/>
          <a:srcRect l="21875" r="21875"/>
          <a:stretch>
            <a:fillRect/>
          </a:stretch>
        </p:blipFill>
        <p:spPr>
          <a:xfrm>
            <a:off x="11244942" y="5910942"/>
            <a:ext cx="864761" cy="864761"/>
          </a:xfrm>
          <a:prstGeom prst="ellipse">
            <a:avLst/>
          </a:prstGeom>
        </p:spPr>
      </p:pic>
    </p:spTree>
    <p:custDataLst>
      <p:custData r:id="rId1"/>
      <p:custData r:id="rId2"/>
      <p:tags r:id="rId3"/>
    </p:custDataLst>
    <p:extLst>
      <p:ext uri="{BB962C8B-B14F-4D97-AF65-F5344CB8AC3E}">
        <p14:creationId xmlns:p14="http://schemas.microsoft.com/office/powerpoint/2010/main" val="173968901"/>
      </p:ext>
    </p:extLst>
  </p:cSld>
  <p:clrMapOvr>
    <a:masterClrMapping/>
  </p:clrMapOvr>
  <p:transition spd="slow" advTm="12577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1"/>
                </p:tgtEl>
              </p:cMediaNode>
            </p:video>
            <p:seq concurrent="1" nextAc="seek">
              <p:cTn id="8" restart="whenNotActive" fill="hold" evtFilter="cancelBubble" nodeType="interactiveSeq">
                <p:stCondLst>
                  <p:cond evt="onClick" delay="0">
                    <p:tgtEl>
                      <p:spTgt spid="10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1"/>
                                        </p:tgtEl>
                                      </p:cBhvr>
                                    </p:cmd>
                                  </p:childTnLst>
                                </p:cTn>
                              </p:par>
                            </p:childTnLst>
                          </p:cTn>
                        </p:par>
                      </p:childTnLst>
                    </p:cTn>
                  </p:par>
                </p:childTnLst>
              </p:cTn>
              <p:nextCondLst>
                <p:cond evt="onClick" delay="0">
                  <p:tgtEl>
                    <p:spTgt spid="10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3.Modelling- Discission tree Classification</a:t>
            </a:r>
          </a:p>
        </p:txBody>
      </p:sp>
    </p:spTree>
    <p:extLst>
      <p:ext uri="{BB962C8B-B14F-4D97-AF65-F5344CB8AC3E}">
        <p14:creationId xmlns:p14="http://schemas.microsoft.com/office/powerpoint/2010/main" val="2046043455"/>
      </p:ext>
    </p:extLst>
  </p:cSld>
  <p:clrMapOvr>
    <a:masterClrMapping/>
  </p:clrMapOvr>
  <p:transition spd="slow" advTm="47992">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Modelling: K- Nearest Neighbour Classification</a:t>
            </a:r>
          </a:p>
        </p:txBody>
      </p:sp>
    </p:spTree>
    <p:extLst>
      <p:ext uri="{BB962C8B-B14F-4D97-AF65-F5344CB8AC3E}">
        <p14:creationId xmlns:p14="http://schemas.microsoft.com/office/powerpoint/2010/main" val="3491402825"/>
      </p:ext>
    </p:extLst>
  </p:cSld>
  <p:clrMapOvr>
    <a:masterClrMapping/>
  </p:clrMapOvr>
  <p:transition spd="slow" advTm="47992">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Conclusion   </a:t>
            </a:r>
          </a:p>
        </p:txBody>
      </p:sp>
    </p:spTree>
    <p:extLst>
      <p:ext uri="{BB962C8B-B14F-4D97-AF65-F5344CB8AC3E}">
        <p14:creationId xmlns:p14="http://schemas.microsoft.com/office/powerpoint/2010/main" val="370431153"/>
      </p:ext>
    </p:extLst>
  </p:cSld>
  <p:clrMapOvr>
    <a:masterClrMapping/>
  </p:clrMapOvr>
  <p:transition spd="slow" advTm="47992">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a:extLst>
              <a:ext uri="{FF2B5EF4-FFF2-40B4-BE49-F238E27FC236}">
                <a16:creationId xmlns:a16="http://schemas.microsoft.com/office/drawing/2014/main" id="{5EA2406E-C24F-1818-DF7A-EB23F7500F14}"/>
              </a:ext>
            </a:extLst>
          </p:cNvPr>
          <p:cNvSpPr/>
          <p:nvPr/>
        </p:nvSpPr>
        <p:spPr>
          <a:xfrm>
            <a:off x="380665" y="0"/>
            <a:ext cx="11430672" cy="695437"/>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953" dirty="0" err="1">
              <a:solidFill>
                <a:schemeClr val="bg1"/>
              </a:solidFill>
            </a:endParaRPr>
          </a:p>
        </p:txBody>
      </p:sp>
      <p:sp>
        <p:nvSpPr>
          <p:cNvPr id="245" name="Title 1">
            <a:extLst>
              <a:ext uri="{FF2B5EF4-FFF2-40B4-BE49-F238E27FC236}">
                <a16:creationId xmlns:a16="http://schemas.microsoft.com/office/drawing/2014/main" id="{5675EDBB-08D8-6BF8-FFE4-7FFC005796EA}"/>
              </a:ext>
            </a:extLst>
          </p:cNvPr>
          <p:cNvSpPr txBox="1">
            <a:spLocks/>
          </p:cNvSpPr>
          <p:nvPr/>
        </p:nvSpPr>
        <p:spPr>
          <a:xfrm>
            <a:off x="774221" y="149408"/>
            <a:ext cx="10415604" cy="249179"/>
          </a:xfrm>
          <a:prstGeom prst="rect">
            <a:avLst/>
          </a:prstGeom>
        </p:spPr>
        <p:txBody>
          <a:bodyPr>
            <a:noAutofit/>
          </a:bodyPr>
          <a:lstStyle>
            <a:lvl1pPr algn="l" defTabSz="1350020" rtl="0" eaLnBrk="1" latinLnBrk="0" hangingPunct="1">
              <a:lnSpc>
                <a:spcPct val="90000"/>
              </a:lnSpc>
              <a:spcBef>
                <a:spcPct val="0"/>
              </a:spcBef>
              <a:buNone/>
              <a:defRPr sz="6496" kern="1200">
                <a:solidFill>
                  <a:schemeClr val="tx1"/>
                </a:solidFill>
                <a:latin typeface="+mj-lt"/>
                <a:ea typeface="+mj-ea"/>
                <a:cs typeface="+mj-cs"/>
              </a:defRPr>
            </a:lvl1pPr>
          </a:lstStyle>
          <a:p>
            <a:r>
              <a:rPr lang="en-GB" sz="2032" dirty="0">
                <a:solidFill>
                  <a:schemeClr val="bg1"/>
                </a:solidFill>
                <a:latin typeface="Arial" panose="020B0604020202020204" pitchFamily="34" charset="0"/>
                <a:cs typeface="Arial" panose="020B0604020202020204" pitchFamily="34" charset="0"/>
              </a:rPr>
              <a:t> Decision Tree  </a:t>
            </a:r>
          </a:p>
        </p:txBody>
      </p:sp>
      <p:grpSp>
        <p:nvGrpSpPr>
          <p:cNvPr id="2" name="Group 1">
            <a:extLst>
              <a:ext uri="{FF2B5EF4-FFF2-40B4-BE49-F238E27FC236}">
                <a16:creationId xmlns:a16="http://schemas.microsoft.com/office/drawing/2014/main" id="{C2BD0459-E0A4-3C8F-7052-2E7BBF7768AB}"/>
              </a:ext>
            </a:extLst>
          </p:cNvPr>
          <p:cNvGrpSpPr/>
          <p:nvPr/>
        </p:nvGrpSpPr>
        <p:grpSpPr>
          <a:xfrm>
            <a:off x="420753" y="844845"/>
            <a:ext cx="10345218" cy="5424215"/>
            <a:chOff x="420753" y="844845"/>
            <a:chExt cx="8839963" cy="5424215"/>
          </a:xfrm>
        </p:grpSpPr>
        <p:sp>
          <p:nvSpPr>
            <p:cNvPr id="4" name="TextBox 3">
              <a:extLst>
                <a:ext uri="{FF2B5EF4-FFF2-40B4-BE49-F238E27FC236}">
                  <a16:creationId xmlns:a16="http://schemas.microsoft.com/office/drawing/2014/main" id="{35E88504-6FA0-D810-9FC1-BDCB9C1CF863}"/>
                </a:ext>
              </a:extLst>
            </p:cNvPr>
            <p:cNvSpPr txBox="1"/>
            <p:nvPr/>
          </p:nvSpPr>
          <p:spPr>
            <a:xfrm>
              <a:off x="420753" y="3795455"/>
              <a:ext cx="1059444" cy="61997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GB" sz="1143" dirty="0">
                  <a:solidFill>
                    <a:schemeClr val="bg1"/>
                  </a:solidFill>
                </a:rPr>
                <a:t>Dataset with missing values</a:t>
              </a:r>
            </a:p>
          </p:txBody>
        </p:sp>
        <p:sp>
          <p:nvSpPr>
            <p:cNvPr id="6" name="TextBox 5">
              <a:extLst>
                <a:ext uri="{FF2B5EF4-FFF2-40B4-BE49-F238E27FC236}">
                  <a16:creationId xmlns:a16="http://schemas.microsoft.com/office/drawing/2014/main" id="{627AE9E4-CD27-14B9-5C3D-007FF8A31B9A}"/>
                </a:ext>
              </a:extLst>
            </p:cNvPr>
            <p:cNvSpPr txBox="1"/>
            <p:nvPr/>
          </p:nvSpPr>
          <p:spPr>
            <a:xfrm>
              <a:off x="1471851" y="4910672"/>
              <a:ext cx="1513227"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Numeric Features</a:t>
              </a:r>
              <a:endParaRPr lang="en-ZA" sz="1143" dirty="0">
                <a:solidFill>
                  <a:schemeClr val="bg1"/>
                </a:solidFill>
              </a:endParaRPr>
            </a:p>
          </p:txBody>
        </p:sp>
        <p:sp>
          <p:nvSpPr>
            <p:cNvPr id="7" name="TextBox 6">
              <a:extLst>
                <a:ext uri="{FF2B5EF4-FFF2-40B4-BE49-F238E27FC236}">
                  <a16:creationId xmlns:a16="http://schemas.microsoft.com/office/drawing/2014/main" id="{34C27ECB-4F96-3780-94F3-821D2C252E93}"/>
                </a:ext>
              </a:extLst>
            </p:cNvPr>
            <p:cNvSpPr txBox="1"/>
            <p:nvPr/>
          </p:nvSpPr>
          <p:spPr>
            <a:xfrm>
              <a:off x="1440109" y="2066583"/>
              <a:ext cx="1513227"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Categorical features</a:t>
              </a:r>
              <a:endParaRPr lang="en-ZA" sz="1143" dirty="0">
                <a:solidFill>
                  <a:schemeClr val="bg1"/>
                </a:solidFill>
              </a:endParaRPr>
            </a:p>
          </p:txBody>
        </p:sp>
        <p:sp>
          <p:nvSpPr>
            <p:cNvPr id="3" name="TextBox 2">
              <a:extLst>
                <a:ext uri="{FF2B5EF4-FFF2-40B4-BE49-F238E27FC236}">
                  <a16:creationId xmlns:a16="http://schemas.microsoft.com/office/drawing/2014/main" id="{1DF47BD0-9F3E-9093-73EC-617767D29B0A}"/>
                </a:ext>
              </a:extLst>
            </p:cNvPr>
            <p:cNvSpPr txBox="1"/>
            <p:nvPr/>
          </p:nvSpPr>
          <p:spPr>
            <a:xfrm>
              <a:off x="3243374" y="1896746"/>
              <a:ext cx="988504" cy="61997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Degree of missing values</a:t>
              </a:r>
              <a:endParaRPr lang="en-ZA" sz="1143" dirty="0">
                <a:solidFill>
                  <a:schemeClr val="bg1"/>
                </a:solidFill>
              </a:endParaRPr>
            </a:p>
          </p:txBody>
        </p:sp>
        <p:sp>
          <p:nvSpPr>
            <p:cNvPr id="5" name="TextBox 4">
              <a:extLst>
                <a:ext uri="{FF2B5EF4-FFF2-40B4-BE49-F238E27FC236}">
                  <a16:creationId xmlns:a16="http://schemas.microsoft.com/office/drawing/2014/main" id="{AE265BC5-5A8F-6CBD-55D3-68FAC2E59BDE}"/>
                </a:ext>
              </a:extLst>
            </p:cNvPr>
            <p:cNvSpPr txBox="1"/>
            <p:nvPr/>
          </p:nvSpPr>
          <p:spPr>
            <a:xfrm>
              <a:off x="4785660" y="2934766"/>
              <a:ext cx="998064"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40%- 70%</a:t>
              </a:r>
              <a:endParaRPr lang="en-ZA" sz="1143" dirty="0">
                <a:solidFill>
                  <a:schemeClr val="bg1"/>
                </a:solidFill>
              </a:endParaRPr>
            </a:p>
          </p:txBody>
        </p:sp>
        <p:sp>
          <p:nvSpPr>
            <p:cNvPr id="17" name="TextBox 16">
              <a:extLst>
                <a:ext uri="{FF2B5EF4-FFF2-40B4-BE49-F238E27FC236}">
                  <a16:creationId xmlns:a16="http://schemas.microsoft.com/office/drawing/2014/main" id="{82C5A91F-F48F-CD79-A0C3-31434921A5C6}"/>
                </a:ext>
              </a:extLst>
            </p:cNvPr>
            <p:cNvSpPr txBox="1"/>
            <p:nvPr/>
          </p:nvSpPr>
          <p:spPr>
            <a:xfrm>
              <a:off x="4824335" y="2062235"/>
              <a:ext cx="909666"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10%-  40%</a:t>
              </a:r>
              <a:endParaRPr lang="en-ZA" sz="1143" dirty="0">
                <a:solidFill>
                  <a:schemeClr val="bg1"/>
                </a:solidFill>
              </a:endParaRPr>
            </a:p>
          </p:txBody>
        </p:sp>
        <p:sp>
          <p:nvSpPr>
            <p:cNvPr id="18" name="TextBox 17">
              <a:extLst>
                <a:ext uri="{FF2B5EF4-FFF2-40B4-BE49-F238E27FC236}">
                  <a16:creationId xmlns:a16="http://schemas.microsoft.com/office/drawing/2014/main" id="{6F33B2DE-CDA5-C0B0-2095-817CF37732F2}"/>
                </a:ext>
              </a:extLst>
            </p:cNvPr>
            <p:cNvSpPr txBox="1"/>
            <p:nvPr/>
          </p:nvSpPr>
          <p:spPr>
            <a:xfrm>
              <a:off x="4708131" y="963977"/>
              <a:ext cx="998064"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0- 10% </a:t>
              </a:r>
              <a:endParaRPr lang="en-ZA" sz="1143" dirty="0">
                <a:solidFill>
                  <a:schemeClr val="bg1"/>
                </a:solidFill>
              </a:endParaRPr>
            </a:p>
          </p:txBody>
        </p:sp>
        <p:sp>
          <p:nvSpPr>
            <p:cNvPr id="19" name="TextBox 18">
              <a:extLst>
                <a:ext uri="{FF2B5EF4-FFF2-40B4-BE49-F238E27FC236}">
                  <a16:creationId xmlns:a16="http://schemas.microsoft.com/office/drawing/2014/main" id="{BC2CE522-464F-CC89-DED1-D632CDE85166}"/>
                </a:ext>
              </a:extLst>
            </p:cNvPr>
            <p:cNvSpPr txBox="1"/>
            <p:nvPr/>
          </p:nvSpPr>
          <p:spPr>
            <a:xfrm>
              <a:off x="6132853" y="876037"/>
              <a:ext cx="1304332" cy="444096"/>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Deletion of instance</a:t>
              </a:r>
              <a:endParaRPr lang="en-ZA" sz="1143" dirty="0">
                <a:solidFill>
                  <a:schemeClr val="bg1"/>
                </a:solidFill>
              </a:endParaRPr>
            </a:p>
          </p:txBody>
        </p:sp>
        <p:sp>
          <p:nvSpPr>
            <p:cNvPr id="20" name="TextBox 19">
              <a:extLst>
                <a:ext uri="{FF2B5EF4-FFF2-40B4-BE49-F238E27FC236}">
                  <a16:creationId xmlns:a16="http://schemas.microsoft.com/office/drawing/2014/main" id="{21BCD34A-431C-4641-5597-1F864B2F7495}"/>
                </a:ext>
              </a:extLst>
            </p:cNvPr>
            <p:cNvSpPr txBox="1"/>
            <p:nvPr/>
          </p:nvSpPr>
          <p:spPr>
            <a:xfrm>
              <a:off x="6132853" y="2072628"/>
              <a:ext cx="1304332"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Imputation</a:t>
              </a:r>
              <a:endParaRPr lang="en-ZA" sz="1143" dirty="0">
                <a:solidFill>
                  <a:schemeClr val="bg1"/>
                </a:solidFill>
              </a:endParaRPr>
            </a:p>
          </p:txBody>
        </p:sp>
        <p:sp>
          <p:nvSpPr>
            <p:cNvPr id="21" name="TextBox 20">
              <a:extLst>
                <a:ext uri="{FF2B5EF4-FFF2-40B4-BE49-F238E27FC236}">
                  <a16:creationId xmlns:a16="http://schemas.microsoft.com/office/drawing/2014/main" id="{6F663AC8-2CCA-5E55-014B-CCE8E66DF56A}"/>
                </a:ext>
              </a:extLst>
            </p:cNvPr>
            <p:cNvSpPr txBox="1"/>
            <p:nvPr/>
          </p:nvSpPr>
          <p:spPr>
            <a:xfrm>
              <a:off x="6114116" y="2932901"/>
              <a:ext cx="1304332"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Feature deletion</a:t>
              </a:r>
              <a:endParaRPr lang="en-ZA" sz="1143" dirty="0">
                <a:solidFill>
                  <a:schemeClr val="bg1"/>
                </a:solidFill>
              </a:endParaRPr>
            </a:p>
          </p:txBody>
        </p:sp>
        <p:sp>
          <p:nvSpPr>
            <p:cNvPr id="26" name="TextBox 25">
              <a:extLst>
                <a:ext uri="{FF2B5EF4-FFF2-40B4-BE49-F238E27FC236}">
                  <a16:creationId xmlns:a16="http://schemas.microsoft.com/office/drawing/2014/main" id="{1B53EBF3-75A2-993B-AE2F-56ACE96E50DC}"/>
                </a:ext>
              </a:extLst>
            </p:cNvPr>
            <p:cNvSpPr txBox="1"/>
            <p:nvPr/>
          </p:nvSpPr>
          <p:spPr>
            <a:xfrm>
              <a:off x="8324778" y="1599896"/>
              <a:ext cx="933040" cy="444096"/>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Naïve Bayes Imputation</a:t>
              </a:r>
              <a:endParaRPr lang="en-ZA" sz="1143" dirty="0">
                <a:solidFill>
                  <a:schemeClr val="bg1"/>
                </a:solidFill>
              </a:endParaRPr>
            </a:p>
          </p:txBody>
        </p:sp>
        <p:sp>
          <p:nvSpPr>
            <p:cNvPr id="28" name="TextBox 27">
              <a:extLst>
                <a:ext uri="{FF2B5EF4-FFF2-40B4-BE49-F238E27FC236}">
                  <a16:creationId xmlns:a16="http://schemas.microsoft.com/office/drawing/2014/main" id="{78A2AE0B-B333-D3D6-91B4-AA8F8E945E55}"/>
                </a:ext>
              </a:extLst>
            </p:cNvPr>
            <p:cNvSpPr txBox="1"/>
            <p:nvPr/>
          </p:nvSpPr>
          <p:spPr>
            <a:xfrm>
              <a:off x="8324778" y="2522583"/>
              <a:ext cx="933040" cy="444096"/>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Mode Imputation</a:t>
              </a:r>
              <a:endParaRPr lang="en-ZA" sz="1143" dirty="0">
                <a:solidFill>
                  <a:schemeClr val="bg1"/>
                </a:solidFill>
              </a:endParaRPr>
            </a:p>
          </p:txBody>
        </p:sp>
        <p:sp>
          <p:nvSpPr>
            <p:cNvPr id="29" name="TextBox 28">
              <a:extLst>
                <a:ext uri="{FF2B5EF4-FFF2-40B4-BE49-F238E27FC236}">
                  <a16:creationId xmlns:a16="http://schemas.microsoft.com/office/drawing/2014/main" id="{D22F7A4B-9EAC-ADAB-F3F9-77BFD0AE09D7}"/>
                </a:ext>
              </a:extLst>
            </p:cNvPr>
            <p:cNvSpPr txBox="1"/>
            <p:nvPr/>
          </p:nvSpPr>
          <p:spPr>
            <a:xfrm>
              <a:off x="3339401" y="4728020"/>
              <a:ext cx="1018313" cy="61997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Degree of missing values</a:t>
              </a:r>
              <a:endParaRPr lang="en-ZA" sz="1143" dirty="0">
                <a:solidFill>
                  <a:schemeClr val="bg1"/>
                </a:solidFill>
              </a:endParaRPr>
            </a:p>
          </p:txBody>
        </p:sp>
        <p:cxnSp>
          <p:nvCxnSpPr>
            <p:cNvPr id="14" name="Connector: Elbow 13">
              <a:extLst>
                <a:ext uri="{FF2B5EF4-FFF2-40B4-BE49-F238E27FC236}">
                  <a16:creationId xmlns:a16="http://schemas.microsoft.com/office/drawing/2014/main" id="{F509A9F1-C8CA-5A2A-4667-5CC5113D9B10}"/>
                </a:ext>
              </a:extLst>
            </p:cNvPr>
            <p:cNvCxnSpPr>
              <a:cxnSpLocks/>
              <a:endCxn id="6" idx="1"/>
            </p:cNvCxnSpPr>
            <p:nvPr/>
          </p:nvCxnSpPr>
          <p:spPr>
            <a:xfrm rot="16200000" flipH="1">
              <a:off x="642529" y="4209176"/>
              <a:ext cx="1128923" cy="529722"/>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FDC52FFE-FE19-FA7F-BE12-94A3B83996A9}"/>
                </a:ext>
              </a:extLst>
            </p:cNvPr>
            <p:cNvCxnSpPr>
              <a:cxnSpLocks/>
              <a:stCxn id="3" idx="0"/>
              <a:endCxn id="18" idx="1"/>
            </p:cNvCxnSpPr>
            <p:nvPr/>
          </p:nvCxnSpPr>
          <p:spPr>
            <a:xfrm rot="5400000" flipH="1" flipV="1">
              <a:off x="3823548" y="1012164"/>
              <a:ext cx="798661" cy="970505"/>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0DB6FDEE-550B-3397-E444-7C6D913ACE52}"/>
                </a:ext>
              </a:extLst>
            </p:cNvPr>
            <p:cNvCxnSpPr>
              <a:cxnSpLocks/>
              <a:endCxn id="5" idx="1"/>
            </p:cNvCxnSpPr>
            <p:nvPr/>
          </p:nvCxnSpPr>
          <p:spPr>
            <a:xfrm rot="16200000" flipH="1">
              <a:off x="3776103" y="2059317"/>
              <a:ext cx="963832" cy="1055281"/>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FC250B7-ADC4-582F-E5B0-3C9B0F50C0A2}"/>
                </a:ext>
              </a:extLst>
            </p:cNvPr>
            <p:cNvSpPr txBox="1"/>
            <p:nvPr/>
          </p:nvSpPr>
          <p:spPr>
            <a:xfrm>
              <a:off x="4222528" y="844845"/>
              <a:ext cx="590844" cy="268215"/>
            </a:xfrm>
            <a:prstGeom prst="rect">
              <a:avLst/>
            </a:prstGeom>
            <a:noFill/>
          </p:spPr>
          <p:txBody>
            <a:bodyPr wrap="square" rtlCol="0">
              <a:spAutoFit/>
            </a:bodyPr>
            <a:lstStyle/>
            <a:p>
              <a:r>
                <a:rPr lang="en-ZA" sz="1143" dirty="0"/>
                <a:t>Low </a:t>
              </a:r>
            </a:p>
          </p:txBody>
        </p:sp>
        <p:sp>
          <p:nvSpPr>
            <p:cNvPr id="52" name="TextBox 51">
              <a:extLst>
                <a:ext uri="{FF2B5EF4-FFF2-40B4-BE49-F238E27FC236}">
                  <a16:creationId xmlns:a16="http://schemas.microsoft.com/office/drawing/2014/main" id="{356030D9-F1F2-2C61-F2A3-E3395AA888D2}"/>
                </a:ext>
              </a:extLst>
            </p:cNvPr>
            <p:cNvSpPr txBox="1"/>
            <p:nvPr/>
          </p:nvSpPr>
          <p:spPr>
            <a:xfrm>
              <a:off x="4179998" y="1956139"/>
              <a:ext cx="705777" cy="246221"/>
            </a:xfrm>
            <a:prstGeom prst="rect">
              <a:avLst/>
            </a:prstGeom>
            <a:noFill/>
          </p:spPr>
          <p:txBody>
            <a:bodyPr wrap="square" rtlCol="0">
              <a:spAutoFit/>
            </a:bodyPr>
            <a:lstStyle/>
            <a:p>
              <a:r>
                <a:rPr lang="en-ZA" sz="1000" dirty="0"/>
                <a:t>Medium </a:t>
              </a:r>
            </a:p>
          </p:txBody>
        </p:sp>
        <p:sp>
          <p:nvSpPr>
            <p:cNvPr id="53" name="TextBox 52">
              <a:extLst>
                <a:ext uri="{FF2B5EF4-FFF2-40B4-BE49-F238E27FC236}">
                  <a16:creationId xmlns:a16="http://schemas.microsoft.com/office/drawing/2014/main" id="{4DEA24DF-3EDE-A143-C24E-B886A09D10C6}"/>
                </a:ext>
              </a:extLst>
            </p:cNvPr>
            <p:cNvSpPr txBox="1"/>
            <p:nvPr/>
          </p:nvSpPr>
          <p:spPr>
            <a:xfrm>
              <a:off x="4154728" y="2744631"/>
              <a:ext cx="590844" cy="268215"/>
            </a:xfrm>
            <a:prstGeom prst="rect">
              <a:avLst/>
            </a:prstGeom>
            <a:noFill/>
          </p:spPr>
          <p:txBody>
            <a:bodyPr wrap="square" rtlCol="0">
              <a:spAutoFit/>
            </a:bodyPr>
            <a:lstStyle/>
            <a:p>
              <a:r>
                <a:rPr lang="en-ZA" sz="1143" dirty="0"/>
                <a:t>High  </a:t>
              </a:r>
            </a:p>
          </p:txBody>
        </p:sp>
        <p:cxnSp>
          <p:nvCxnSpPr>
            <p:cNvPr id="59" name="Straight Arrow Connector 58">
              <a:extLst>
                <a:ext uri="{FF2B5EF4-FFF2-40B4-BE49-F238E27FC236}">
                  <a16:creationId xmlns:a16="http://schemas.microsoft.com/office/drawing/2014/main" id="{59FC5D25-9056-473B-1A42-D2C14AE96181}"/>
                </a:ext>
              </a:extLst>
            </p:cNvPr>
            <p:cNvCxnSpPr>
              <a:cxnSpLocks/>
              <a:stCxn id="5" idx="3"/>
              <a:endCxn id="21" idx="1"/>
            </p:cNvCxnSpPr>
            <p:nvPr/>
          </p:nvCxnSpPr>
          <p:spPr>
            <a:xfrm flipV="1">
              <a:off x="5783724" y="3067009"/>
              <a:ext cx="330392" cy="1865"/>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859AFBD-C7AF-8329-089F-BFC87C325B13}"/>
                </a:ext>
              </a:extLst>
            </p:cNvPr>
            <p:cNvCxnSpPr>
              <a:stCxn id="18" idx="3"/>
              <a:endCxn id="19" idx="1"/>
            </p:cNvCxnSpPr>
            <p:nvPr/>
          </p:nvCxnSpPr>
          <p:spPr>
            <a:xfrm>
              <a:off x="5706195" y="1098085"/>
              <a:ext cx="426658" cy="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50739307-6DB5-A410-DC1D-8A814C933684}"/>
                </a:ext>
              </a:extLst>
            </p:cNvPr>
            <p:cNvCxnSpPr>
              <a:stCxn id="17" idx="3"/>
              <a:endCxn id="20" idx="1"/>
            </p:cNvCxnSpPr>
            <p:nvPr/>
          </p:nvCxnSpPr>
          <p:spPr>
            <a:xfrm>
              <a:off x="5734001" y="2196343"/>
              <a:ext cx="398852" cy="1039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9BB0B5CE-8F49-4F71-4065-9BF95AC049DD}"/>
                </a:ext>
              </a:extLst>
            </p:cNvPr>
            <p:cNvCxnSpPr>
              <a:stCxn id="20" idx="0"/>
              <a:endCxn id="26" idx="1"/>
            </p:cNvCxnSpPr>
            <p:nvPr/>
          </p:nvCxnSpPr>
          <p:spPr>
            <a:xfrm rot="5400000" flipH="1" flipV="1">
              <a:off x="7429556" y="1177407"/>
              <a:ext cx="250684" cy="1539759"/>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E277B980-100D-B3FF-F3D0-9F578969C597}"/>
                </a:ext>
              </a:extLst>
            </p:cNvPr>
            <p:cNvCxnSpPr>
              <a:cxnSpLocks/>
              <a:stCxn id="20" idx="2"/>
              <a:endCxn id="28" idx="1"/>
            </p:cNvCxnSpPr>
            <p:nvPr/>
          </p:nvCxnSpPr>
          <p:spPr>
            <a:xfrm rot="16200000" flipH="1">
              <a:off x="7353004" y="1772857"/>
              <a:ext cx="403788" cy="1539759"/>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FE277488-2665-5E17-D498-0C3D4D506DD1}"/>
                </a:ext>
              </a:extLst>
            </p:cNvPr>
            <p:cNvSpPr txBox="1"/>
            <p:nvPr/>
          </p:nvSpPr>
          <p:spPr>
            <a:xfrm>
              <a:off x="4760836" y="6000845"/>
              <a:ext cx="998064"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40%- 70%</a:t>
              </a:r>
              <a:endParaRPr lang="en-ZA" sz="1143" dirty="0">
                <a:solidFill>
                  <a:schemeClr val="bg1"/>
                </a:solidFill>
              </a:endParaRPr>
            </a:p>
          </p:txBody>
        </p:sp>
        <p:sp>
          <p:nvSpPr>
            <p:cNvPr id="96" name="TextBox 95">
              <a:extLst>
                <a:ext uri="{FF2B5EF4-FFF2-40B4-BE49-F238E27FC236}">
                  <a16:creationId xmlns:a16="http://schemas.microsoft.com/office/drawing/2014/main" id="{7CBE50EC-63FA-BD5F-BD61-13187E4416DF}"/>
                </a:ext>
              </a:extLst>
            </p:cNvPr>
            <p:cNvSpPr txBox="1"/>
            <p:nvPr/>
          </p:nvSpPr>
          <p:spPr>
            <a:xfrm>
              <a:off x="4957449" y="4899621"/>
              <a:ext cx="909666"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10%-  40%</a:t>
              </a:r>
              <a:endParaRPr lang="en-ZA" sz="1143" dirty="0">
                <a:solidFill>
                  <a:schemeClr val="bg1"/>
                </a:solidFill>
              </a:endParaRPr>
            </a:p>
          </p:txBody>
        </p:sp>
        <p:sp>
          <p:nvSpPr>
            <p:cNvPr id="97" name="TextBox 96">
              <a:extLst>
                <a:ext uri="{FF2B5EF4-FFF2-40B4-BE49-F238E27FC236}">
                  <a16:creationId xmlns:a16="http://schemas.microsoft.com/office/drawing/2014/main" id="{5F96C00C-C326-2D13-2848-40C57FD96CFF}"/>
                </a:ext>
              </a:extLst>
            </p:cNvPr>
            <p:cNvSpPr txBox="1"/>
            <p:nvPr/>
          </p:nvSpPr>
          <p:spPr>
            <a:xfrm>
              <a:off x="4824335" y="3806555"/>
              <a:ext cx="998064"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0- 10% </a:t>
              </a:r>
              <a:endParaRPr lang="en-ZA" sz="1143" dirty="0">
                <a:solidFill>
                  <a:schemeClr val="bg1"/>
                </a:solidFill>
              </a:endParaRPr>
            </a:p>
          </p:txBody>
        </p:sp>
        <p:sp>
          <p:nvSpPr>
            <p:cNvPr id="98" name="TextBox 97">
              <a:extLst>
                <a:ext uri="{FF2B5EF4-FFF2-40B4-BE49-F238E27FC236}">
                  <a16:creationId xmlns:a16="http://schemas.microsoft.com/office/drawing/2014/main" id="{59D399E3-BD2D-B79F-3747-84DC521BF2F5}"/>
                </a:ext>
              </a:extLst>
            </p:cNvPr>
            <p:cNvSpPr txBox="1"/>
            <p:nvPr/>
          </p:nvSpPr>
          <p:spPr>
            <a:xfrm>
              <a:off x="6202115" y="3811844"/>
              <a:ext cx="1411348"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Deletion of instance</a:t>
              </a:r>
              <a:endParaRPr lang="en-ZA" sz="1143" dirty="0">
                <a:solidFill>
                  <a:schemeClr val="bg1"/>
                </a:solidFill>
              </a:endParaRPr>
            </a:p>
          </p:txBody>
        </p:sp>
        <p:sp>
          <p:nvSpPr>
            <p:cNvPr id="99" name="TextBox 98">
              <a:extLst>
                <a:ext uri="{FF2B5EF4-FFF2-40B4-BE49-F238E27FC236}">
                  <a16:creationId xmlns:a16="http://schemas.microsoft.com/office/drawing/2014/main" id="{9E825C83-3E46-99D3-E2AD-83AF5929525C}"/>
                </a:ext>
              </a:extLst>
            </p:cNvPr>
            <p:cNvSpPr txBox="1"/>
            <p:nvPr/>
          </p:nvSpPr>
          <p:spPr>
            <a:xfrm>
              <a:off x="6233262" y="4902266"/>
              <a:ext cx="1304332"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Imputation</a:t>
              </a:r>
              <a:endParaRPr lang="en-ZA" sz="1143" dirty="0">
                <a:solidFill>
                  <a:schemeClr val="bg1"/>
                </a:solidFill>
              </a:endParaRPr>
            </a:p>
          </p:txBody>
        </p:sp>
        <p:sp>
          <p:nvSpPr>
            <p:cNvPr id="100" name="TextBox 99">
              <a:extLst>
                <a:ext uri="{FF2B5EF4-FFF2-40B4-BE49-F238E27FC236}">
                  <a16:creationId xmlns:a16="http://schemas.microsoft.com/office/drawing/2014/main" id="{081555C1-504B-BA25-39C4-3C6475DA6FD0}"/>
                </a:ext>
              </a:extLst>
            </p:cNvPr>
            <p:cNvSpPr txBox="1"/>
            <p:nvPr/>
          </p:nvSpPr>
          <p:spPr>
            <a:xfrm>
              <a:off x="6202115" y="5997977"/>
              <a:ext cx="1304332" cy="26821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Feature deletion</a:t>
              </a:r>
              <a:endParaRPr lang="en-ZA" sz="1143" dirty="0">
                <a:solidFill>
                  <a:schemeClr val="bg1"/>
                </a:solidFill>
              </a:endParaRPr>
            </a:p>
          </p:txBody>
        </p:sp>
        <p:sp>
          <p:nvSpPr>
            <p:cNvPr id="101" name="TextBox 100">
              <a:extLst>
                <a:ext uri="{FF2B5EF4-FFF2-40B4-BE49-F238E27FC236}">
                  <a16:creationId xmlns:a16="http://schemas.microsoft.com/office/drawing/2014/main" id="{EE541B8B-B8B8-D724-527A-21B326B459EC}"/>
                </a:ext>
              </a:extLst>
            </p:cNvPr>
            <p:cNvSpPr txBox="1"/>
            <p:nvPr/>
          </p:nvSpPr>
          <p:spPr>
            <a:xfrm>
              <a:off x="8327676" y="4435596"/>
              <a:ext cx="933040" cy="444096"/>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K-NN Imputation</a:t>
              </a:r>
              <a:endParaRPr lang="en-ZA" sz="1143" dirty="0">
                <a:solidFill>
                  <a:schemeClr val="bg1"/>
                </a:solidFill>
              </a:endParaRPr>
            </a:p>
          </p:txBody>
        </p:sp>
        <p:sp>
          <p:nvSpPr>
            <p:cNvPr id="102" name="TextBox 101">
              <a:extLst>
                <a:ext uri="{FF2B5EF4-FFF2-40B4-BE49-F238E27FC236}">
                  <a16:creationId xmlns:a16="http://schemas.microsoft.com/office/drawing/2014/main" id="{10C3E5D3-7E2D-B0D6-CE46-EE7F2603E9EE}"/>
                </a:ext>
              </a:extLst>
            </p:cNvPr>
            <p:cNvSpPr txBox="1"/>
            <p:nvPr/>
          </p:nvSpPr>
          <p:spPr>
            <a:xfrm>
              <a:off x="8324778" y="5655763"/>
              <a:ext cx="933040" cy="444096"/>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ZA" sz="1143" dirty="0">
                  <a:solidFill>
                    <a:schemeClr val="bg1"/>
                  </a:solidFill>
                  <a:latin typeface="AdvOT7d6df7ab.I"/>
                </a:rPr>
                <a:t>Mean Imputation</a:t>
              </a:r>
              <a:endParaRPr lang="en-ZA" sz="1143" dirty="0">
                <a:solidFill>
                  <a:schemeClr val="bg1"/>
                </a:solidFill>
              </a:endParaRPr>
            </a:p>
          </p:txBody>
        </p:sp>
        <p:cxnSp>
          <p:nvCxnSpPr>
            <p:cNvPr id="103" name="Connector: Elbow 102">
              <a:extLst>
                <a:ext uri="{FF2B5EF4-FFF2-40B4-BE49-F238E27FC236}">
                  <a16:creationId xmlns:a16="http://schemas.microsoft.com/office/drawing/2014/main" id="{6D116AF0-586D-900B-93DF-FAD9EE21B1E1}"/>
                </a:ext>
              </a:extLst>
            </p:cNvPr>
            <p:cNvCxnSpPr>
              <a:cxnSpLocks/>
              <a:stCxn id="29" idx="0"/>
              <a:endCxn id="97" idx="1"/>
            </p:cNvCxnSpPr>
            <p:nvPr/>
          </p:nvCxnSpPr>
          <p:spPr>
            <a:xfrm rot="5400000" flipH="1" flipV="1">
              <a:off x="3942768" y="3846454"/>
              <a:ext cx="787357" cy="975777"/>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Connector: Elbow 104">
              <a:extLst>
                <a:ext uri="{FF2B5EF4-FFF2-40B4-BE49-F238E27FC236}">
                  <a16:creationId xmlns:a16="http://schemas.microsoft.com/office/drawing/2014/main" id="{2282305C-3DB5-2B15-2985-29E4D0ADA142}"/>
                </a:ext>
              </a:extLst>
            </p:cNvPr>
            <p:cNvCxnSpPr>
              <a:cxnSpLocks/>
              <a:stCxn id="29" idx="2"/>
              <a:endCxn id="95" idx="1"/>
            </p:cNvCxnSpPr>
            <p:nvPr/>
          </p:nvCxnSpPr>
          <p:spPr>
            <a:xfrm rot="16200000" flipH="1">
              <a:off x="3911220" y="5285336"/>
              <a:ext cx="786955" cy="912278"/>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D53F613B-FDA4-A71F-B084-D9BF3F2E9DD8}"/>
                </a:ext>
              </a:extLst>
            </p:cNvPr>
            <p:cNvSpPr txBox="1"/>
            <p:nvPr/>
          </p:nvSpPr>
          <p:spPr>
            <a:xfrm>
              <a:off x="4193403" y="3733401"/>
              <a:ext cx="590844" cy="268215"/>
            </a:xfrm>
            <a:prstGeom prst="rect">
              <a:avLst/>
            </a:prstGeom>
            <a:noFill/>
          </p:spPr>
          <p:txBody>
            <a:bodyPr wrap="square" rtlCol="0">
              <a:spAutoFit/>
            </a:bodyPr>
            <a:lstStyle/>
            <a:p>
              <a:r>
                <a:rPr lang="en-ZA" sz="1143" dirty="0"/>
                <a:t>Low </a:t>
              </a:r>
            </a:p>
          </p:txBody>
        </p:sp>
        <p:sp>
          <p:nvSpPr>
            <p:cNvPr id="107" name="TextBox 106">
              <a:extLst>
                <a:ext uri="{FF2B5EF4-FFF2-40B4-BE49-F238E27FC236}">
                  <a16:creationId xmlns:a16="http://schemas.microsoft.com/office/drawing/2014/main" id="{48576B62-2D14-49C7-9F3D-CE412C8A4388}"/>
                </a:ext>
              </a:extLst>
            </p:cNvPr>
            <p:cNvSpPr txBox="1"/>
            <p:nvPr/>
          </p:nvSpPr>
          <p:spPr>
            <a:xfrm>
              <a:off x="4302433" y="4809022"/>
              <a:ext cx="818020" cy="246221"/>
            </a:xfrm>
            <a:prstGeom prst="rect">
              <a:avLst/>
            </a:prstGeom>
            <a:noFill/>
          </p:spPr>
          <p:txBody>
            <a:bodyPr wrap="square" rtlCol="0">
              <a:spAutoFit/>
            </a:bodyPr>
            <a:lstStyle/>
            <a:p>
              <a:r>
                <a:rPr lang="en-ZA" sz="1000" dirty="0"/>
                <a:t>Medium </a:t>
              </a:r>
            </a:p>
          </p:txBody>
        </p:sp>
        <p:sp>
          <p:nvSpPr>
            <p:cNvPr id="108" name="TextBox 107">
              <a:extLst>
                <a:ext uri="{FF2B5EF4-FFF2-40B4-BE49-F238E27FC236}">
                  <a16:creationId xmlns:a16="http://schemas.microsoft.com/office/drawing/2014/main" id="{4D433C1F-DC6C-A3BD-002E-C2F61CF3034C}"/>
                </a:ext>
              </a:extLst>
            </p:cNvPr>
            <p:cNvSpPr txBox="1"/>
            <p:nvPr/>
          </p:nvSpPr>
          <p:spPr>
            <a:xfrm>
              <a:off x="3987306" y="5898886"/>
              <a:ext cx="590844" cy="268215"/>
            </a:xfrm>
            <a:prstGeom prst="rect">
              <a:avLst/>
            </a:prstGeom>
            <a:noFill/>
          </p:spPr>
          <p:txBody>
            <a:bodyPr wrap="square" rtlCol="0">
              <a:spAutoFit/>
            </a:bodyPr>
            <a:lstStyle/>
            <a:p>
              <a:r>
                <a:rPr lang="en-ZA" sz="1143" dirty="0"/>
                <a:t>High  </a:t>
              </a:r>
            </a:p>
          </p:txBody>
        </p:sp>
        <p:cxnSp>
          <p:nvCxnSpPr>
            <p:cNvPr id="109" name="Straight Arrow Connector 108">
              <a:extLst>
                <a:ext uri="{FF2B5EF4-FFF2-40B4-BE49-F238E27FC236}">
                  <a16:creationId xmlns:a16="http://schemas.microsoft.com/office/drawing/2014/main" id="{FC9E8809-E89B-E80B-A2E1-3CB150E6F429}"/>
                </a:ext>
              </a:extLst>
            </p:cNvPr>
            <p:cNvCxnSpPr>
              <a:cxnSpLocks/>
              <a:stCxn id="95" idx="3"/>
              <a:endCxn id="100" idx="1"/>
            </p:cNvCxnSpPr>
            <p:nvPr/>
          </p:nvCxnSpPr>
          <p:spPr>
            <a:xfrm flipV="1">
              <a:off x="5758900" y="6132085"/>
              <a:ext cx="443215" cy="286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706F34E0-D44B-0C5F-E0A9-50B5F5065D88}"/>
                </a:ext>
              </a:extLst>
            </p:cNvPr>
            <p:cNvCxnSpPr>
              <a:stCxn id="96" idx="3"/>
              <a:endCxn id="99" idx="1"/>
            </p:cNvCxnSpPr>
            <p:nvPr/>
          </p:nvCxnSpPr>
          <p:spPr>
            <a:xfrm>
              <a:off x="5867115" y="5033729"/>
              <a:ext cx="366147" cy="2645"/>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nector: Elbow 111">
              <a:extLst>
                <a:ext uri="{FF2B5EF4-FFF2-40B4-BE49-F238E27FC236}">
                  <a16:creationId xmlns:a16="http://schemas.microsoft.com/office/drawing/2014/main" id="{E908D933-1A4B-D0F8-3ED0-87E4147C2114}"/>
                </a:ext>
              </a:extLst>
            </p:cNvPr>
            <p:cNvCxnSpPr>
              <a:stCxn id="99" idx="0"/>
              <a:endCxn id="101" idx="1"/>
            </p:cNvCxnSpPr>
            <p:nvPr/>
          </p:nvCxnSpPr>
          <p:spPr>
            <a:xfrm rot="5400000" flipH="1" flipV="1">
              <a:off x="7484241" y="4058831"/>
              <a:ext cx="244622" cy="1442248"/>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Connector: Elbow 112">
              <a:extLst>
                <a:ext uri="{FF2B5EF4-FFF2-40B4-BE49-F238E27FC236}">
                  <a16:creationId xmlns:a16="http://schemas.microsoft.com/office/drawing/2014/main" id="{4AB3E8B2-C606-89F4-27A9-FE184FD6DCE9}"/>
                </a:ext>
              </a:extLst>
            </p:cNvPr>
            <p:cNvCxnSpPr>
              <a:stCxn id="99" idx="2"/>
              <a:endCxn id="102" idx="1"/>
            </p:cNvCxnSpPr>
            <p:nvPr/>
          </p:nvCxnSpPr>
          <p:spPr>
            <a:xfrm rot="16200000" flipH="1">
              <a:off x="7251438" y="4804471"/>
              <a:ext cx="707330" cy="1439350"/>
            </a:xfrm>
            <a:prstGeom prst="bentConnector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0FB001D2-C2FF-BCB8-05C0-7DB754B6C96F}"/>
                </a:ext>
              </a:extLst>
            </p:cNvPr>
            <p:cNvCxnSpPr>
              <a:stCxn id="29" idx="3"/>
              <a:endCxn id="96" idx="1"/>
            </p:cNvCxnSpPr>
            <p:nvPr/>
          </p:nvCxnSpPr>
          <p:spPr>
            <a:xfrm flipV="1">
              <a:off x="4357714" y="5033729"/>
              <a:ext cx="599735" cy="428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1" name="Straight Arrow Connector 220">
              <a:extLst>
                <a:ext uri="{FF2B5EF4-FFF2-40B4-BE49-F238E27FC236}">
                  <a16:creationId xmlns:a16="http://schemas.microsoft.com/office/drawing/2014/main" id="{7A438295-664A-CBC9-B34A-86A8A6D9E7D8}"/>
                </a:ext>
              </a:extLst>
            </p:cNvPr>
            <p:cNvCxnSpPr>
              <a:stCxn id="3" idx="3"/>
              <a:endCxn id="17" idx="1"/>
            </p:cNvCxnSpPr>
            <p:nvPr/>
          </p:nvCxnSpPr>
          <p:spPr>
            <a:xfrm flipV="1">
              <a:off x="4231878" y="2196343"/>
              <a:ext cx="592457" cy="10392"/>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628F33BA-AC2D-F5EE-7D72-FFE871E05303}"/>
                </a:ext>
              </a:extLst>
            </p:cNvPr>
            <p:cNvCxnSpPr>
              <a:stCxn id="7" idx="3"/>
              <a:endCxn id="3" idx="1"/>
            </p:cNvCxnSpPr>
            <p:nvPr/>
          </p:nvCxnSpPr>
          <p:spPr>
            <a:xfrm>
              <a:off x="2953336" y="2200691"/>
              <a:ext cx="290038" cy="604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F21AAE-5701-E3FA-94CB-695AC285E68B}"/>
                </a:ext>
              </a:extLst>
            </p:cNvPr>
            <p:cNvCxnSpPr>
              <a:cxnSpLocks/>
              <a:stCxn id="6" idx="3"/>
              <a:endCxn id="29" idx="1"/>
            </p:cNvCxnSpPr>
            <p:nvPr/>
          </p:nvCxnSpPr>
          <p:spPr>
            <a:xfrm flipV="1">
              <a:off x="2985078" y="5038009"/>
              <a:ext cx="354323" cy="67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73B1EF-E454-797B-75BE-657E154C47C9}"/>
                </a:ext>
              </a:extLst>
            </p:cNvPr>
            <p:cNvCxnSpPr>
              <a:cxnSpLocks/>
              <a:stCxn id="97" idx="3"/>
              <a:endCxn id="98" idx="1"/>
            </p:cNvCxnSpPr>
            <p:nvPr/>
          </p:nvCxnSpPr>
          <p:spPr>
            <a:xfrm>
              <a:off x="5822399" y="3940663"/>
              <a:ext cx="379716" cy="528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BD9CF7E2-60BE-3CF8-71E8-73383A88F58E}"/>
                </a:ext>
              </a:extLst>
            </p:cNvPr>
            <p:cNvCxnSpPr>
              <a:cxnSpLocks/>
              <a:stCxn id="4" idx="0"/>
              <a:endCxn id="7" idx="1"/>
            </p:cNvCxnSpPr>
            <p:nvPr/>
          </p:nvCxnSpPr>
          <p:spPr>
            <a:xfrm rot="5400000" flipH="1" flipV="1">
              <a:off x="397910" y="2753256"/>
              <a:ext cx="1594764" cy="489634"/>
            </a:xfrm>
            <a:prstGeom prst="bentConnector2">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3A84896-F1B7-A46E-224F-6CBB3D92E530}"/>
                </a:ext>
              </a:extLst>
            </p:cNvPr>
            <p:cNvSpPr txBox="1"/>
            <p:nvPr/>
          </p:nvSpPr>
          <p:spPr>
            <a:xfrm>
              <a:off x="6766282" y="1330403"/>
              <a:ext cx="1391601" cy="461665"/>
            </a:xfrm>
            <a:prstGeom prst="rect">
              <a:avLst/>
            </a:prstGeom>
            <a:noFill/>
          </p:spPr>
          <p:txBody>
            <a:bodyPr wrap="square" rtlCol="0">
              <a:spAutoFit/>
            </a:bodyPr>
            <a:lstStyle/>
            <a:p>
              <a:pPr marL="171450" indent="-171450">
                <a:buFont typeface="Arial" panose="020B0604020202020204" pitchFamily="34" charset="0"/>
                <a:buChar char="•"/>
              </a:pPr>
              <a:r>
                <a:rPr lang="en-ZA" sz="600" dirty="0"/>
                <a:t>Missing data proportion is high </a:t>
              </a:r>
            </a:p>
            <a:p>
              <a:pPr marL="171450" indent="-171450">
                <a:buFont typeface="Arial" panose="020B0604020202020204" pitchFamily="34" charset="0"/>
                <a:buChar char="•"/>
              </a:pPr>
              <a:r>
                <a:rPr lang="en-ZA" sz="600" dirty="0"/>
                <a:t>Strong dependencies between variables [3].</a:t>
              </a:r>
            </a:p>
          </p:txBody>
        </p:sp>
        <p:sp>
          <p:nvSpPr>
            <p:cNvPr id="138" name="TextBox 137">
              <a:extLst>
                <a:ext uri="{FF2B5EF4-FFF2-40B4-BE49-F238E27FC236}">
                  <a16:creationId xmlns:a16="http://schemas.microsoft.com/office/drawing/2014/main" id="{B9048D32-617D-9AB1-3226-81F9DB5780BD}"/>
                </a:ext>
              </a:extLst>
            </p:cNvPr>
            <p:cNvSpPr txBox="1"/>
            <p:nvPr/>
          </p:nvSpPr>
          <p:spPr>
            <a:xfrm>
              <a:off x="6867291" y="2315754"/>
              <a:ext cx="1156275" cy="400110"/>
            </a:xfrm>
            <a:prstGeom prst="rect">
              <a:avLst/>
            </a:prstGeom>
            <a:noFill/>
          </p:spPr>
          <p:txBody>
            <a:bodyPr wrap="square" rtlCol="0">
              <a:spAutoFit/>
            </a:bodyPr>
            <a:lstStyle/>
            <a:p>
              <a:pPr marL="171450" indent="-171450">
                <a:buFont typeface="Arial" panose="020B0604020202020204" pitchFamily="34" charset="0"/>
                <a:buChar char="•"/>
              </a:pPr>
              <a:r>
                <a:rPr lang="en-ZA" sz="500" dirty="0"/>
                <a:t>Missing data proportion is low</a:t>
              </a:r>
            </a:p>
            <a:p>
              <a:pPr marL="171450" indent="-171450">
                <a:buFont typeface="Arial" panose="020B0604020202020204" pitchFamily="34" charset="0"/>
                <a:buChar char="•"/>
              </a:pPr>
              <a:r>
                <a:rPr lang="en-ZA" sz="500" dirty="0"/>
                <a:t>Relationships between variables are weak [4]</a:t>
              </a:r>
            </a:p>
          </p:txBody>
        </p:sp>
        <p:sp>
          <p:nvSpPr>
            <p:cNvPr id="165" name="TextBox 164">
              <a:extLst>
                <a:ext uri="{FF2B5EF4-FFF2-40B4-BE49-F238E27FC236}">
                  <a16:creationId xmlns:a16="http://schemas.microsoft.com/office/drawing/2014/main" id="{FD790604-0179-2E6D-EE9D-60BA86BEC664}"/>
                </a:ext>
              </a:extLst>
            </p:cNvPr>
            <p:cNvSpPr txBox="1"/>
            <p:nvPr/>
          </p:nvSpPr>
          <p:spPr>
            <a:xfrm>
              <a:off x="6818447" y="5444153"/>
              <a:ext cx="1074602" cy="405738"/>
            </a:xfrm>
            <a:prstGeom prst="rect">
              <a:avLst/>
            </a:prstGeom>
            <a:noFill/>
          </p:spPr>
          <p:txBody>
            <a:bodyPr wrap="square">
              <a:spAutoFit/>
            </a:bodyPr>
            <a:lstStyle/>
            <a:p>
              <a:pPr marL="171450" indent="-171450">
                <a:buFont typeface="Arial" panose="020B0604020202020204" pitchFamily="34" charset="0"/>
                <a:buChar char="•"/>
              </a:pPr>
              <a:r>
                <a:rPr lang="en-ZA" sz="500" dirty="0"/>
                <a:t>Missing data proportion is significant</a:t>
              </a:r>
            </a:p>
            <a:p>
              <a:pPr marL="171450" indent="-171450">
                <a:buFont typeface="Arial" panose="020B0604020202020204" pitchFamily="34" charset="0"/>
                <a:buChar char="•"/>
              </a:pPr>
              <a:r>
                <a:rPr lang="en-ZA" sz="500" dirty="0"/>
                <a:t>Strong correlations between variables [3]</a:t>
              </a:r>
            </a:p>
          </p:txBody>
        </p:sp>
        <p:sp>
          <p:nvSpPr>
            <p:cNvPr id="170" name="TextBox 169">
              <a:extLst>
                <a:ext uri="{FF2B5EF4-FFF2-40B4-BE49-F238E27FC236}">
                  <a16:creationId xmlns:a16="http://schemas.microsoft.com/office/drawing/2014/main" id="{F78F67B9-06F0-649C-7095-20E1DD27AAB7}"/>
                </a:ext>
              </a:extLst>
            </p:cNvPr>
            <p:cNvSpPr txBox="1"/>
            <p:nvPr/>
          </p:nvSpPr>
          <p:spPr>
            <a:xfrm>
              <a:off x="6766282" y="4226641"/>
              <a:ext cx="1381020" cy="369332"/>
            </a:xfrm>
            <a:prstGeom prst="rect">
              <a:avLst/>
            </a:prstGeom>
            <a:noFill/>
          </p:spPr>
          <p:txBody>
            <a:bodyPr wrap="square">
              <a:spAutoFit/>
            </a:bodyPr>
            <a:lstStyle/>
            <a:p>
              <a:pPr marL="171450" indent="-171450">
                <a:buFont typeface="Arial" panose="020B0604020202020204" pitchFamily="34" charset="0"/>
                <a:buChar char="•"/>
              </a:pPr>
              <a:r>
                <a:rPr lang="en-ZA" sz="600" dirty="0">
                  <a:solidFill>
                    <a:srgbClr val="0D0D0D"/>
                  </a:solidFill>
                  <a:latin typeface="Söhne"/>
                </a:rPr>
                <a:t>M</a:t>
              </a:r>
              <a:r>
                <a:rPr lang="en-ZA" sz="600" b="0" i="0" dirty="0">
                  <a:solidFill>
                    <a:srgbClr val="0D0D0D"/>
                  </a:solidFill>
                  <a:effectLst/>
                  <a:latin typeface="Söhne"/>
                </a:rPr>
                <a:t>issing data proportion is low</a:t>
              </a:r>
              <a:r>
                <a:rPr lang="en-ZA" sz="600" dirty="0">
                  <a:solidFill>
                    <a:srgbClr val="0D0D0D"/>
                  </a:solidFill>
                  <a:latin typeface="Söhne"/>
                </a:rPr>
                <a:t>.</a:t>
              </a:r>
              <a:endParaRPr lang="en-ZA" sz="600" b="0" i="0" dirty="0">
                <a:solidFill>
                  <a:srgbClr val="0D0D0D"/>
                </a:solidFill>
                <a:effectLst/>
                <a:latin typeface="Söhne"/>
              </a:endParaRPr>
            </a:p>
            <a:p>
              <a:pPr marL="171450" indent="-171450">
                <a:buFont typeface="Arial" panose="020B0604020202020204" pitchFamily="34" charset="0"/>
                <a:buChar char="•"/>
              </a:pPr>
              <a:r>
                <a:rPr lang="en-ZA" sz="600" b="0" i="0" dirty="0">
                  <a:solidFill>
                    <a:srgbClr val="0D0D0D"/>
                  </a:solidFill>
                  <a:effectLst/>
                  <a:latin typeface="Söhne"/>
                </a:rPr>
                <a:t>If the data distribution is approximately norma</a:t>
              </a:r>
              <a:r>
                <a:rPr lang="en-ZA" sz="600" dirty="0">
                  <a:solidFill>
                    <a:srgbClr val="0D0D0D"/>
                  </a:solidFill>
                  <a:latin typeface="Söhne"/>
                </a:rPr>
                <a:t>l </a:t>
              </a:r>
              <a:r>
                <a:rPr lang="en-ZA" sz="600" b="0" i="0" dirty="0">
                  <a:solidFill>
                    <a:srgbClr val="0D0D0D"/>
                  </a:solidFill>
                  <a:effectLst/>
                  <a:latin typeface="Söhne"/>
                </a:rPr>
                <a:t>[5].</a:t>
              </a:r>
              <a:endParaRPr lang="en-ZA" sz="600" dirty="0"/>
            </a:p>
          </p:txBody>
        </p:sp>
      </p:grpSp>
      <p:graphicFrame>
        <p:nvGraphicFramePr>
          <p:cNvPr id="13" name="Table 12">
            <a:extLst>
              <a:ext uri="{FF2B5EF4-FFF2-40B4-BE49-F238E27FC236}">
                <a16:creationId xmlns:a16="http://schemas.microsoft.com/office/drawing/2014/main" id="{17C94C39-A51B-9ED9-21B7-73CA029E695B}"/>
              </a:ext>
            </a:extLst>
          </p:cNvPr>
          <p:cNvGraphicFramePr>
            <a:graphicFrameLocks noGrp="1"/>
          </p:cNvGraphicFramePr>
          <p:nvPr>
            <p:extLst>
              <p:ext uri="{D42A27DB-BD31-4B8C-83A1-F6EECF244321}">
                <p14:modId xmlns:p14="http://schemas.microsoft.com/office/powerpoint/2010/main" val="1500597293"/>
              </p:ext>
            </p:extLst>
          </p:nvPr>
        </p:nvGraphicFramePr>
        <p:xfrm>
          <a:off x="263584" y="6217675"/>
          <a:ext cx="5442611" cy="409054"/>
        </p:xfrm>
        <a:graphic>
          <a:graphicData uri="http://schemas.openxmlformats.org/drawingml/2006/table">
            <a:tbl>
              <a:tblPr firstRow="1" firstCol="1" bandRow="1"/>
              <a:tblGrid>
                <a:gridCol w="5442611">
                  <a:extLst>
                    <a:ext uri="{9D8B030D-6E8A-4147-A177-3AD203B41FA5}">
                      <a16:colId xmlns:a16="http://schemas.microsoft.com/office/drawing/2014/main" val="801956635"/>
                    </a:ext>
                  </a:extLst>
                </a:gridCol>
              </a:tblGrid>
              <a:tr h="145306">
                <a:tc>
                  <a:txBody>
                    <a:bodyPr/>
                    <a:lstStyle/>
                    <a:p>
                      <a:pPr>
                        <a:lnSpc>
                          <a:spcPct val="107000"/>
                        </a:lnSpc>
                        <a:spcAft>
                          <a:spcPts val="800"/>
                        </a:spcAft>
                      </a:pPr>
                      <a:r>
                        <a:rPr lang="en-GB" sz="500">
                          <a:effectLst/>
                          <a:latin typeface="Arial" panose="020B0604020202020204" pitchFamily="34" charset="0"/>
                          <a:ea typeface="Arial" panose="020B0604020202020204" pitchFamily="34" charset="0"/>
                          <a:cs typeface="Times New Roman" panose="02020603050405020304" pitchFamily="18" charset="0"/>
                        </a:rPr>
                        <a:t>P. Alison, “Missinf Data Techniques for structrural Eqaution Modelling,” </a:t>
                      </a:r>
                      <a:r>
                        <a:rPr lang="en-GB" sz="500" i="1">
                          <a:effectLst/>
                          <a:latin typeface="Arial" panose="020B0604020202020204" pitchFamily="34" charset="0"/>
                          <a:ea typeface="Arial" panose="020B0604020202020204" pitchFamily="34" charset="0"/>
                          <a:cs typeface="Times New Roman" panose="02020603050405020304" pitchFamily="18" charset="0"/>
                        </a:rPr>
                        <a:t>Journal of abnormal psychology , </a:t>
                      </a:r>
                      <a:r>
                        <a:rPr lang="en-GB" sz="500">
                          <a:effectLst/>
                          <a:latin typeface="Arial" panose="020B0604020202020204" pitchFamily="34" charset="0"/>
                          <a:ea typeface="Arial" panose="020B0604020202020204" pitchFamily="34" charset="0"/>
                          <a:cs typeface="Times New Roman" panose="02020603050405020304" pitchFamily="18" charset="0"/>
                        </a:rPr>
                        <a:t>2003. </a:t>
                      </a:r>
                      <a:endParaRPr lang="en-ZA" sz="50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777491417"/>
                  </a:ext>
                </a:extLst>
              </a:tr>
              <a:tr h="0">
                <a:tc>
                  <a:txBody>
                    <a:bodyPr/>
                    <a:lstStyle/>
                    <a:p>
                      <a:pPr>
                        <a:lnSpc>
                          <a:spcPct val="107000"/>
                        </a:lnSpc>
                        <a:spcAft>
                          <a:spcPts val="800"/>
                        </a:spcAft>
                      </a:pPr>
                      <a:r>
                        <a:rPr lang="en-GB" sz="500">
                          <a:effectLst/>
                          <a:latin typeface="Arial" panose="020B0604020202020204" pitchFamily="34" charset="0"/>
                          <a:ea typeface="Arial" panose="020B0604020202020204" pitchFamily="34" charset="0"/>
                          <a:cs typeface="Times New Roman" panose="02020603050405020304" pitchFamily="18" charset="0"/>
                        </a:rPr>
                        <a:t>P. S. A. O. J. Q. Son Nguyen, “Effects of resampling techniques on imblanced data classification,” 2021. </a:t>
                      </a:r>
                      <a:endParaRPr lang="en-ZA" sz="50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131014826"/>
                  </a:ext>
                </a:extLst>
              </a:tr>
              <a:tr h="169069">
                <a:tc>
                  <a:txBody>
                    <a:bodyPr/>
                    <a:lstStyle/>
                    <a:p>
                      <a:pPr>
                        <a:lnSpc>
                          <a:spcPct val="107000"/>
                        </a:lnSpc>
                        <a:spcAft>
                          <a:spcPts val="800"/>
                        </a:spcAft>
                      </a:pPr>
                      <a:r>
                        <a:rPr lang="en-GB" sz="500" dirty="0">
                          <a:effectLst/>
                          <a:latin typeface="Arial" panose="020B0604020202020204" pitchFamily="34" charset="0"/>
                          <a:ea typeface="Arial" panose="020B0604020202020204" pitchFamily="34" charset="0"/>
                          <a:cs typeface="Times New Roman" panose="02020603050405020304" pitchFamily="18" charset="0"/>
                        </a:rPr>
                        <a:t>P. C. E. E.-F. John Graham, “Methods of </a:t>
                      </a:r>
                      <a:r>
                        <a:rPr lang="en-GB" sz="500" dirty="0" err="1">
                          <a:effectLst/>
                          <a:latin typeface="Arial" panose="020B0604020202020204" pitchFamily="34" charset="0"/>
                          <a:ea typeface="Arial" panose="020B0604020202020204" pitchFamily="34" charset="0"/>
                          <a:cs typeface="Times New Roman" panose="02020603050405020304" pitchFamily="18" charset="0"/>
                        </a:rPr>
                        <a:t>hamdling</a:t>
                      </a:r>
                      <a:r>
                        <a:rPr lang="en-GB" sz="500" dirty="0">
                          <a:effectLst/>
                          <a:latin typeface="Arial" panose="020B0604020202020204" pitchFamily="34" charset="0"/>
                          <a:ea typeface="Arial" panose="020B0604020202020204" pitchFamily="34" charset="0"/>
                          <a:cs typeface="Times New Roman" panose="02020603050405020304" pitchFamily="18" charset="0"/>
                        </a:rPr>
                        <a:t> missing values,” </a:t>
                      </a:r>
                      <a:r>
                        <a:rPr lang="en-GB" sz="500" i="1" dirty="0">
                          <a:effectLst/>
                          <a:latin typeface="Arial" panose="020B0604020202020204" pitchFamily="34" charset="0"/>
                          <a:ea typeface="Arial" panose="020B0604020202020204" pitchFamily="34" charset="0"/>
                          <a:cs typeface="Times New Roman" panose="02020603050405020304" pitchFamily="18" charset="0"/>
                        </a:rPr>
                        <a:t>Research Methods in Psychology , </a:t>
                      </a:r>
                      <a:r>
                        <a:rPr lang="en-GB" sz="500" dirty="0">
                          <a:effectLst/>
                          <a:latin typeface="Arial" panose="020B0604020202020204" pitchFamily="34" charset="0"/>
                          <a:ea typeface="Arial" panose="020B0604020202020204" pitchFamily="34" charset="0"/>
                          <a:cs typeface="Times New Roman" panose="02020603050405020304" pitchFamily="18" charset="0"/>
                        </a:rPr>
                        <a:t>vol. 2, 2003. </a:t>
                      </a:r>
                      <a:endParaRPr lang="en-ZA" sz="500" dirty="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911818441"/>
                  </a:ext>
                </a:extLst>
              </a:tr>
            </a:tbl>
          </a:graphicData>
        </a:graphic>
      </p:graphicFrame>
    </p:spTree>
    <p:extLst>
      <p:ext uri="{BB962C8B-B14F-4D97-AF65-F5344CB8AC3E}">
        <p14:creationId xmlns:p14="http://schemas.microsoft.com/office/powerpoint/2010/main" val="2233649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References   </a:t>
            </a:r>
          </a:p>
        </p:txBody>
      </p:sp>
      <p:graphicFrame>
        <p:nvGraphicFramePr>
          <p:cNvPr id="2" name="Table 1">
            <a:extLst>
              <a:ext uri="{FF2B5EF4-FFF2-40B4-BE49-F238E27FC236}">
                <a16:creationId xmlns:a16="http://schemas.microsoft.com/office/drawing/2014/main" id="{A307D8DA-60F6-C766-68B7-5726194A6831}"/>
              </a:ext>
            </a:extLst>
          </p:cNvPr>
          <p:cNvGraphicFramePr>
            <a:graphicFrameLocks noGrp="1"/>
          </p:cNvGraphicFramePr>
          <p:nvPr>
            <p:extLst>
              <p:ext uri="{D42A27DB-BD31-4B8C-83A1-F6EECF244321}">
                <p14:modId xmlns:p14="http://schemas.microsoft.com/office/powerpoint/2010/main" val="1001143977"/>
              </p:ext>
            </p:extLst>
          </p:nvPr>
        </p:nvGraphicFramePr>
        <p:xfrm>
          <a:off x="779647" y="1471738"/>
          <a:ext cx="4254366" cy="409054"/>
        </p:xfrm>
        <a:graphic>
          <a:graphicData uri="http://schemas.openxmlformats.org/drawingml/2006/table">
            <a:tbl>
              <a:tblPr firstRow="1" firstCol="1" bandRow="1"/>
              <a:tblGrid>
                <a:gridCol w="4254366">
                  <a:extLst>
                    <a:ext uri="{9D8B030D-6E8A-4147-A177-3AD203B41FA5}">
                      <a16:colId xmlns:a16="http://schemas.microsoft.com/office/drawing/2014/main" val="801956635"/>
                    </a:ext>
                  </a:extLst>
                </a:gridCol>
              </a:tblGrid>
              <a:tr h="145306">
                <a:tc>
                  <a:txBody>
                    <a:bodyPr/>
                    <a:lstStyle/>
                    <a:p>
                      <a:pPr>
                        <a:lnSpc>
                          <a:spcPct val="107000"/>
                        </a:lnSpc>
                        <a:spcAft>
                          <a:spcPts val="800"/>
                        </a:spcAft>
                      </a:pPr>
                      <a:r>
                        <a:rPr lang="en-GB" sz="500">
                          <a:effectLst/>
                          <a:latin typeface="Arial" panose="020B0604020202020204" pitchFamily="34" charset="0"/>
                          <a:ea typeface="Arial" panose="020B0604020202020204" pitchFamily="34" charset="0"/>
                          <a:cs typeface="Times New Roman" panose="02020603050405020304" pitchFamily="18" charset="0"/>
                        </a:rPr>
                        <a:t>P. Alison, “Missinf Data Techniques for structrural Eqaution Modelling,” </a:t>
                      </a:r>
                      <a:r>
                        <a:rPr lang="en-GB" sz="500" i="1">
                          <a:effectLst/>
                          <a:latin typeface="Arial" panose="020B0604020202020204" pitchFamily="34" charset="0"/>
                          <a:ea typeface="Arial" panose="020B0604020202020204" pitchFamily="34" charset="0"/>
                          <a:cs typeface="Times New Roman" panose="02020603050405020304" pitchFamily="18" charset="0"/>
                        </a:rPr>
                        <a:t>Journal of abnormal psychology , </a:t>
                      </a:r>
                      <a:r>
                        <a:rPr lang="en-GB" sz="500">
                          <a:effectLst/>
                          <a:latin typeface="Arial" panose="020B0604020202020204" pitchFamily="34" charset="0"/>
                          <a:ea typeface="Arial" panose="020B0604020202020204" pitchFamily="34" charset="0"/>
                          <a:cs typeface="Times New Roman" panose="02020603050405020304" pitchFamily="18" charset="0"/>
                        </a:rPr>
                        <a:t>2003. </a:t>
                      </a:r>
                      <a:endParaRPr lang="en-ZA" sz="50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777491417"/>
                  </a:ext>
                </a:extLst>
              </a:tr>
              <a:tr h="0">
                <a:tc>
                  <a:txBody>
                    <a:bodyPr/>
                    <a:lstStyle/>
                    <a:p>
                      <a:pPr>
                        <a:lnSpc>
                          <a:spcPct val="107000"/>
                        </a:lnSpc>
                        <a:spcAft>
                          <a:spcPts val="800"/>
                        </a:spcAft>
                      </a:pPr>
                      <a:r>
                        <a:rPr lang="en-GB" sz="500">
                          <a:effectLst/>
                          <a:latin typeface="Arial" panose="020B0604020202020204" pitchFamily="34" charset="0"/>
                          <a:ea typeface="Arial" panose="020B0604020202020204" pitchFamily="34" charset="0"/>
                          <a:cs typeface="Times New Roman" panose="02020603050405020304" pitchFamily="18" charset="0"/>
                        </a:rPr>
                        <a:t>P. S. A. O. J. Q. Son Nguyen, “Effects of resampling techniques on imblanced data classification,” 2021. </a:t>
                      </a:r>
                      <a:endParaRPr lang="en-ZA" sz="50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131014826"/>
                  </a:ext>
                </a:extLst>
              </a:tr>
              <a:tr h="169069">
                <a:tc>
                  <a:txBody>
                    <a:bodyPr/>
                    <a:lstStyle/>
                    <a:p>
                      <a:pPr>
                        <a:lnSpc>
                          <a:spcPct val="107000"/>
                        </a:lnSpc>
                        <a:spcAft>
                          <a:spcPts val="800"/>
                        </a:spcAft>
                      </a:pPr>
                      <a:r>
                        <a:rPr lang="en-GB" sz="500" dirty="0">
                          <a:effectLst/>
                          <a:latin typeface="Arial" panose="020B0604020202020204" pitchFamily="34" charset="0"/>
                          <a:ea typeface="Arial" panose="020B0604020202020204" pitchFamily="34" charset="0"/>
                          <a:cs typeface="Times New Roman" panose="02020603050405020304" pitchFamily="18" charset="0"/>
                        </a:rPr>
                        <a:t>P. C. E. E.-F. John Graham, “Methods of </a:t>
                      </a:r>
                      <a:r>
                        <a:rPr lang="en-GB" sz="500" dirty="0" err="1">
                          <a:effectLst/>
                          <a:latin typeface="Arial" panose="020B0604020202020204" pitchFamily="34" charset="0"/>
                          <a:ea typeface="Arial" panose="020B0604020202020204" pitchFamily="34" charset="0"/>
                          <a:cs typeface="Times New Roman" panose="02020603050405020304" pitchFamily="18" charset="0"/>
                        </a:rPr>
                        <a:t>hamdling</a:t>
                      </a:r>
                      <a:r>
                        <a:rPr lang="en-GB" sz="500" dirty="0">
                          <a:effectLst/>
                          <a:latin typeface="Arial" panose="020B0604020202020204" pitchFamily="34" charset="0"/>
                          <a:ea typeface="Arial" panose="020B0604020202020204" pitchFamily="34" charset="0"/>
                          <a:cs typeface="Times New Roman" panose="02020603050405020304" pitchFamily="18" charset="0"/>
                        </a:rPr>
                        <a:t> missing values,” </a:t>
                      </a:r>
                      <a:r>
                        <a:rPr lang="en-GB" sz="500" i="1" dirty="0">
                          <a:effectLst/>
                          <a:latin typeface="Arial" panose="020B0604020202020204" pitchFamily="34" charset="0"/>
                          <a:ea typeface="Arial" panose="020B0604020202020204" pitchFamily="34" charset="0"/>
                          <a:cs typeface="Times New Roman" panose="02020603050405020304" pitchFamily="18" charset="0"/>
                        </a:rPr>
                        <a:t>Research Methods in Psychology , </a:t>
                      </a:r>
                      <a:r>
                        <a:rPr lang="en-GB" sz="500" dirty="0">
                          <a:effectLst/>
                          <a:latin typeface="Arial" panose="020B0604020202020204" pitchFamily="34" charset="0"/>
                          <a:ea typeface="Arial" panose="020B0604020202020204" pitchFamily="34" charset="0"/>
                          <a:cs typeface="Times New Roman" panose="02020603050405020304" pitchFamily="18" charset="0"/>
                        </a:rPr>
                        <a:t>vol. 2, 2003. </a:t>
                      </a:r>
                      <a:endParaRPr lang="en-ZA" sz="500" dirty="0">
                        <a:effectLst/>
                        <a:latin typeface="Arial" panose="020B0604020202020204" pitchFamily="34" charset="0"/>
                        <a:ea typeface="Arial" panose="020B060402020202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1911818441"/>
                  </a:ext>
                </a:extLst>
              </a:tr>
            </a:tbl>
          </a:graphicData>
        </a:graphic>
      </p:graphicFrame>
    </p:spTree>
    <p:extLst>
      <p:ext uri="{BB962C8B-B14F-4D97-AF65-F5344CB8AC3E}">
        <p14:creationId xmlns:p14="http://schemas.microsoft.com/office/powerpoint/2010/main" val="204395020"/>
      </p:ext>
    </p:extLst>
  </p:cSld>
  <p:clrMapOvr>
    <a:masterClrMapping/>
  </p:clrMapOvr>
  <p:transition spd="slow" advTm="47992">
    <p:push/>
  </p:transition>
</p:sld>
</file>

<file path=ppt/tags/tag1.xml><?xml version="1.0" encoding="utf-8"?>
<p:tagLst xmlns:a="http://schemas.openxmlformats.org/drawingml/2006/main" xmlns:r="http://schemas.openxmlformats.org/officeDocument/2006/relationships" xmlns:p="http://schemas.openxmlformats.org/presentationml/2006/main">
  <p:tag name="TEMPLAFYSLIDEID" val="637647886923330998"/>
</p:tagLst>
</file>

<file path=ppt/tags/tag2.xml><?xml version="1.0" encoding="utf-8"?>
<p:tagLst xmlns:a="http://schemas.openxmlformats.org/drawingml/2006/main" xmlns:r="http://schemas.openxmlformats.org/officeDocument/2006/relationships" xmlns:p="http://schemas.openxmlformats.org/presentationml/2006/main">
  <p:tag name="TEMPLAFYSLIDEID" val="637647886923330998"/>
</p:tagLst>
</file>

<file path=ppt/theme/_rels/theme2.xml.rels><?xml version="1.0" encoding="UTF-8" standalone="yes"?>
<Relationships xmlns="http://schemas.openxmlformats.org/package/2006/relationships"><Relationship Id="rId1" Type="http://schemas.openxmlformats.org/officeDocument/2006/relationships/image" Target="../media/image18.jpeg"/></Relationships>
</file>

<file path=ppt/theme/theme1.xml><?xml version="1.0" encoding="utf-8"?>
<a:theme xmlns:a="http://schemas.openxmlformats.org/drawingml/2006/main" name="DSV Template">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500" noProof="0" dirty="0" err="1" smtClean="0">
            <a:solidFill>
              <a:schemeClr val="bg1"/>
            </a:solidFill>
          </a:defRPr>
        </a:defPPr>
      </a:lst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500" dirty="0" err="1" smtClean="0"/>
        </a:defPPr>
      </a:lstStyle>
    </a:txDef>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Blank.potx" id="{28284086-7A12-4262-9044-C9F8E6DD62E6}" vid="{B3E5F076-49CF-497E-A0C4-B5A6051EFD10}"/>
    </a:ext>
  </a:extLst>
</a:theme>
</file>

<file path=ppt/theme/theme2.xml><?xml version="1.0" encoding="utf-8"?>
<a:theme xmlns:a="http://schemas.openxmlformats.org/drawingml/2006/main" name="Sav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tema">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TemplafySlideFormConfiguration><![CDATA[{"formFields":[],"formDataEntries":[]}]]></TemplafySlideFormConfiguration>
</file>

<file path=customXml/item2.xml><?xml version="1.0" encoding="utf-8"?>
<TemplafyFormConfiguration><![CDATA[{"formFields":[],"formDataEntries":[]}]]></TemplafyFormConfiguration>
</file>

<file path=customXml/item3.xml><?xml version="1.0" encoding="utf-8"?>
<TemplafySlideTemplateConfiguration><![CDATA[{"slideVersion":1,"isValidatorEnabled":false,"isLocked":false,"elementsMetadata":[],"slideId":"638428994669606512","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TemplateConfiguration><![CDATA[{"elementsMetadata":[],"transformationConfigurations":[],"templateName":"Template 2024","templateDescription":"","enableDocumentContentUpdater":false,"version":"2.0"}]]></TemplafyTemplateConfiguration>
</file>

<file path=customXml/item7.xml><?xml version="1.0" encoding="utf-8"?>
<TemplafySlideTemplateConfiguration><![CDATA[{"slideVersion":1,"isValidatorEnabled":false,"isLocked":false,"elementsMetadata":[],"slideId":"638048769900279182","enableDocumentContentUpdater":false,"version":"2.0"}]]></TemplafySlideTemplateConfiguration>
</file>

<file path=customXml/item8.xml><?xml version="1.0" encoding="utf-8"?>
<TemplafySlideTemplateConfiguration><![CDATA[{"slideVersion":1,"isValidatorEnabled":false,"isLocked":false,"elementsMetadata":[],"slideId":"638048769900279182","enableDocumentContentUpdater":false,"version":"2.0"}]]></TemplafySlideTemplateConfiguration>
</file>

<file path=customXml/itemProps1.xml><?xml version="1.0" encoding="utf-8"?>
<ds:datastoreItem xmlns:ds="http://schemas.openxmlformats.org/officeDocument/2006/customXml" ds:itemID="{9B87FAA7-E5F4-4F7C-8A0C-82526BF7A6BF}">
  <ds:schemaRefs/>
</ds:datastoreItem>
</file>

<file path=customXml/itemProps2.xml><?xml version="1.0" encoding="utf-8"?>
<ds:datastoreItem xmlns:ds="http://schemas.openxmlformats.org/officeDocument/2006/customXml" ds:itemID="{9A03A13C-D5E3-49F8-B37D-AFA024345652}">
  <ds:schemaRefs/>
</ds:datastoreItem>
</file>

<file path=customXml/itemProps3.xml><?xml version="1.0" encoding="utf-8"?>
<ds:datastoreItem xmlns:ds="http://schemas.openxmlformats.org/officeDocument/2006/customXml" ds:itemID="{6A7796AB-1CB0-45AD-997B-095D659943B5}">
  <ds:schemaRefs/>
</ds:datastoreItem>
</file>

<file path=customXml/itemProps4.xml><?xml version="1.0" encoding="utf-8"?>
<ds:datastoreItem xmlns:ds="http://schemas.openxmlformats.org/officeDocument/2006/customXml" ds:itemID="{B779C644-68B7-4164-9D25-5094A90807DA}">
  <ds:schemaRefs/>
</ds:datastoreItem>
</file>

<file path=customXml/itemProps5.xml><?xml version="1.0" encoding="utf-8"?>
<ds:datastoreItem xmlns:ds="http://schemas.openxmlformats.org/officeDocument/2006/customXml" ds:itemID="{1D370528-3DED-4573-B24C-82CF1DA0B6B3}">
  <ds:schemaRefs/>
</ds:datastoreItem>
</file>

<file path=customXml/itemProps6.xml><?xml version="1.0" encoding="utf-8"?>
<ds:datastoreItem xmlns:ds="http://schemas.openxmlformats.org/officeDocument/2006/customXml" ds:itemID="{43877E11-121F-45E2-A0FE-16DFA988BBD5}">
  <ds:schemaRefs/>
</ds:datastoreItem>
</file>

<file path=customXml/itemProps7.xml><?xml version="1.0" encoding="utf-8"?>
<ds:datastoreItem xmlns:ds="http://schemas.openxmlformats.org/officeDocument/2006/customXml" ds:itemID="{ED68A5CE-73A9-4F50-B3CD-E62AB8782667}">
  <ds:schemaRefs/>
</ds:datastoreItem>
</file>

<file path=customXml/itemProps8.xml><?xml version="1.0" encoding="utf-8"?>
<ds:datastoreItem xmlns:ds="http://schemas.openxmlformats.org/officeDocument/2006/customXml" ds:itemID="{4427119E-0EC6-45F3-B5C4-5D645139FD8A}">
  <ds:schemaRefs/>
</ds:datastoreItem>
</file>

<file path=docProps/app.xml><?xml version="1.0" encoding="utf-8"?>
<Properties xmlns="http://schemas.openxmlformats.org/officeDocument/2006/extended-properties" xmlns:vt="http://schemas.openxmlformats.org/officeDocument/2006/docPropsVTypes">
  <Template/>
  <TotalTime>0</TotalTime>
  <Words>1212</Words>
  <Application>Microsoft Macintosh PowerPoint</Application>
  <PresentationFormat>Widescreen</PresentationFormat>
  <Paragraphs>120</Paragraphs>
  <Slides>10</Slides>
  <Notes>9</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AdvOT7d6df7ab.I</vt:lpstr>
      <vt:lpstr>Arial</vt:lpstr>
      <vt:lpstr>Century Gothic</vt:lpstr>
      <vt:lpstr>Garamond</vt:lpstr>
      <vt:lpstr>Söhne</vt:lpstr>
      <vt:lpstr>DSV Template</vt:lpstr>
      <vt:lpstr>Savon</vt:lpstr>
      <vt:lpstr>Data Science Assignment 3</vt:lpstr>
      <vt:lpstr>Content</vt:lpstr>
      <vt:lpstr>1. Introduction </vt:lpstr>
      <vt:lpstr>2.Methodology </vt:lpstr>
      <vt:lpstr>3.Modelling- Discission tree Classification</vt:lpstr>
      <vt:lpstr>Modelling: K- Nearest Neighbour Classification</vt:lpstr>
      <vt:lpstr>Conclusion   </vt:lpstr>
      <vt:lpstr>PowerPoint Presentation</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2024-03-26T05:44:43Z</dcterms:created>
  <dcterms:modified xsi:type="dcterms:W3CDTF">2024-05-19T14:52:57Z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2024-02-07T10:44:26</vt:lpwstr>
  </property>
  <property fmtid="{D5CDD505-2E9C-101B-9397-08002B2CF9AE}" pid="3" name="TemplafyTenantId">
    <vt:lpwstr>dsv</vt:lpwstr>
  </property>
  <property fmtid="{D5CDD505-2E9C-101B-9397-08002B2CF9AE}" pid="4" name="TemplafyTemplateId">
    <vt:lpwstr>840468974189936750</vt:lpwstr>
  </property>
  <property fmtid="{D5CDD505-2E9C-101B-9397-08002B2CF9AE}" pid="5" name="TemplafyUserProfileId">
    <vt:lpwstr>637995348054930316</vt:lpwstr>
  </property>
  <property fmtid="{D5CDD505-2E9C-101B-9397-08002B2CF9AE}" pid="6" name="TemplafyLanguageCode">
    <vt:lpwstr>en-GB</vt:lpwstr>
  </property>
  <property fmtid="{D5CDD505-2E9C-101B-9397-08002B2CF9AE}" pid="7" name="TemplafyFromBlank">
    <vt:bool>true</vt:bool>
  </property>
</Properties>
</file>